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96"/>
  </p:notesMasterIdLst>
  <p:sldIdLst>
    <p:sldId id="256" r:id="rId2"/>
    <p:sldId id="338" r:id="rId3"/>
    <p:sldId id="259" r:id="rId4"/>
    <p:sldId id="260" r:id="rId5"/>
    <p:sldId id="257" r:id="rId6"/>
    <p:sldId id="339" r:id="rId7"/>
    <p:sldId id="262" r:id="rId8"/>
    <p:sldId id="751" r:id="rId9"/>
    <p:sldId id="752" r:id="rId10"/>
    <p:sldId id="340" r:id="rId11"/>
    <p:sldId id="748" r:id="rId12"/>
    <p:sldId id="753" r:id="rId13"/>
    <p:sldId id="700" r:id="rId14"/>
    <p:sldId id="636" r:id="rId15"/>
    <p:sldId id="747" r:id="rId16"/>
    <p:sldId id="749" r:id="rId17"/>
    <p:sldId id="754" r:id="rId18"/>
    <p:sldId id="755" r:id="rId19"/>
    <p:sldId id="756" r:id="rId20"/>
    <p:sldId id="337" r:id="rId21"/>
    <p:sldId id="263" r:id="rId22"/>
    <p:sldId id="264" r:id="rId23"/>
    <p:sldId id="265" r:id="rId24"/>
    <p:sldId id="266" r:id="rId25"/>
    <p:sldId id="267" r:id="rId26"/>
    <p:sldId id="268" r:id="rId27"/>
    <p:sldId id="269" r:id="rId28"/>
    <p:sldId id="270" r:id="rId29"/>
    <p:sldId id="271" r:id="rId30"/>
    <p:sldId id="272" r:id="rId31"/>
    <p:sldId id="336" r:id="rId32"/>
    <p:sldId id="273" r:id="rId33"/>
    <p:sldId id="274" r:id="rId34"/>
    <p:sldId id="275" r:id="rId35"/>
    <p:sldId id="276" r:id="rId36"/>
    <p:sldId id="277" r:id="rId37"/>
    <p:sldId id="278" r:id="rId38"/>
    <p:sldId id="279" r:id="rId39"/>
    <p:sldId id="280" r:id="rId40"/>
    <p:sldId id="281" r:id="rId41"/>
    <p:sldId id="282" r:id="rId42"/>
    <p:sldId id="283" r:id="rId43"/>
    <p:sldId id="284" r:id="rId44"/>
    <p:sldId id="285" r:id="rId45"/>
    <p:sldId id="286" r:id="rId46"/>
    <p:sldId id="287" r:id="rId47"/>
    <p:sldId id="288" r:id="rId48"/>
    <p:sldId id="289" r:id="rId49"/>
    <p:sldId id="290" r:id="rId50"/>
    <p:sldId id="291" r:id="rId51"/>
    <p:sldId id="292" r:id="rId52"/>
    <p:sldId id="293" r:id="rId53"/>
    <p:sldId id="294" r:id="rId54"/>
    <p:sldId id="295" r:id="rId55"/>
    <p:sldId id="296" r:id="rId56"/>
    <p:sldId id="297" r:id="rId57"/>
    <p:sldId id="298" r:id="rId58"/>
    <p:sldId id="299" r:id="rId59"/>
    <p:sldId id="300" r:id="rId60"/>
    <p:sldId id="301" r:id="rId61"/>
    <p:sldId id="302" r:id="rId62"/>
    <p:sldId id="303" r:id="rId63"/>
    <p:sldId id="304" r:id="rId64"/>
    <p:sldId id="305" r:id="rId65"/>
    <p:sldId id="306" r:id="rId66"/>
    <p:sldId id="307" r:id="rId67"/>
    <p:sldId id="308" r:id="rId68"/>
    <p:sldId id="309" r:id="rId69"/>
    <p:sldId id="310" r:id="rId70"/>
    <p:sldId id="311" r:id="rId71"/>
    <p:sldId id="312" r:id="rId72"/>
    <p:sldId id="313" r:id="rId73"/>
    <p:sldId id="314" r:id="rId74"/>
    <p:sldId id="315" r:id="rId75"/>
    <p:sldId id="316" r:id="rId76"/>
    <p:sldId id="317" r:id="rId77"/>
    <p:sldId id="318" r:id="rId78"/>
    <p:sldId id="319" r:id="rId79"/>
    <p:sldId id="320" r:id="rId80"/>
    <p:sldId id="321" r:id="rId81"/>
    <p:sldId id="322" r:id="rId82"/>
    <p:sldId id="323" r:id="rId83"/>
    <p:sldId id="324" r:id="rId84"/>
    <p:sldId id="325" r:id="rId85"/>
    <p:sldId id="326" r:id="rId86"/>
    <p:sldId id="327" r:id="rId87"/>
    <p:sldId id="328" r:id="rId88"/>
    <p:sldId id="329" r:id="rId89"/>
    <p:sldId id="330" r:id="rId90"/>
    <p:sldId id="331" r:id="rId91"/>
    <p:sldId id="332" r:id="rId92"/>
    <p:sldId id="333" r:id="rId93"/>
    <p:sldId id="334" r:id="rId94"/>
    <p:sldId id="335" r:id="rId9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97" roundtripDataSignature="AMtx7mjD0oFIjF05o2m0EQRvU1UKzyXeh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766E"/>
    <a:srgbClr val="1EB094"/>
    <a:srgbClr val="D8E7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A03812-6A63-4FE8-BAE7-DD0B941B5054}" v="3" dt="2021-12-10T10:30:08.598"/>
  </p1510:revLst>
</p1510:revInfo>
</file>

<file path=ppt/tableStyles.xml><?xml version="1.0" encoding="utf-8"?>
<a:tblStyleLst xmlns:a="http://schemas.openxmlformats.org/drawingml/2006/main" def="{D08BA19A-7B8E-4A9F-80BD-A4C3ED329D99}">
  <a:tblStyle styleId="{D08BA19A-7B8E-4A9F-80BD-A4C3ED329D99}"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0" d="100"/>
          <a:sy n="140" d="100"/>
        </p:scale>
        <p:origin x="120" y="13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microsoft.com/office/2016/11/relationships/changesInfo" Target="changesInfos/changesInfo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customschemas.google.com/relationships/presentationmetadata" Target="meta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nderfeesten, M.P.J.P." userId="048f2c7d-deea-47a7-8639-d6b6ed6e6c6e" providerId="ADAL" clId="{953113D7-C766-48A8-BF7E-BF21D1009F8B}"/>
    <pc:docChg chg="undo redo custSel addSld delSld modSld sldOrd">
      <pc:chgData name="Vanderfeesten, M.P.J.P." userId="048f2c7d-deea-47a7-8639-d6b6ed6e6c6e" providerId="ADAL" clId="{953113D7-C766-48A8-BF7E-BF21D1009F8B}" dt="2021-11-12T15:14:52.993" v="4220" actId="47"/>
      <pc:docMkLst>
        <pc:docMk/>
      </pc:docMkLst>
      <pc:sldChg chg="ord">
        <pc:chgData name="Vanderfeesten, M.P.J.P." userId="048f2c7d-deea-47a7-8639-d6b6ed6e6c6e" providerId="ADAL" clId="{953113D7-C766-48A8-BF7E-BF21D1009F8B}" dt="2021-11-10T14:53:55.794" v="52"/>
        <pc:sldMkLst>
          <pc:docMk/>
          <pc:sldMk cId="0" sldId="257"/>
        </pc:sldMkLst>
      </pc:sldChg>
      <pc:sldChg chg="del">
        <pc:chgData name="Vanderfeesten, M.P.J.P." userId="048f2c7d-deea-47a7-8639-d6b6ed6e6c6e" providerId="ADAL" clId="{953113D7-C766-48A8-BF7E-BF21D1009F8B}" dt="2021-11-10T14:53:16.192" v="46" actId="47"/>
        <pc:sldMkLst>
          <pc:docMk/>
          <pc:sldMk cId="0" sldId="258"/>
        </pc:sldMkLst>
      </pc:sldChg>
      <pc:sldChg chg="ord">
        <pc:chgData name="Vanderfeesten, M.P.J.P." userId="048f2c7d-deea-47a7-8639-d6b6ed6e6c6e" providerId="ADAL" clId="{953113D7-C766-48A8-BF7E-BF21D1009F8B}" dt="2021-11-10T14:53:42.342" v="48"/>
        <pc:sldMkLst>
          <pc:docMk/>
          <pc:sldMk cId="0" sldId="259"/>
        </pc:sldMkLst>
      </pc:sldChg>
      <pc:sldChg chg="ord">
        <pc:chgData name="Vanderfeesten, M.P.J.P." userId="048f2c7d-deea-47a7-8639-d6b6ed6e6c6e" providerId="ADAL" clId="{953113D7-C766-48A8-BF7E-BF21D1009F8B}" dt="2021-11-10T15:02:17.987" v="195"/>
        <pc:sldMkLst>
          <pc:docMk/>
          <pc:sldMk cId="0" sldId="260"/>
        </pc:sldMkLst>
      </pc:sldChg>
      <pc:sldChg chg="del">
        <pc:chgData name="Vanderfeesten, M.P.J.P." userId="048f2c7d-deea-47a7-8639-d6b6ed6e6c6e" providerId="ADAL" clId="{953113D7-C766-48A8-BF7E-BF21D1009F8B}" dt="2021-11-10T15:03:48.394" v="196" actId="47"/>
        <pc:sldMkLst>
          <pc:docMk/>
          <pc:sldMk cId="0" sldId="261"/>
        </pc:sldMkLst>
      </pc:sldChg>
      <pc:sldChg chg="addSp delSp modSp mod ord">
        <pc:chgData name="Vanderfeesten, M.P.J.P." userId="048f2c7d-deea-47a7-8639-d6b6ed6e6c6e" providerId="ADAL" clId="{953113D7-C766-48A8-BF7E-BF21D1009F8B}" dt="2021-11-10T15:01:09.366" v="189" actId="1076"/>
        <pc:sldMkLst>
          <pc:docMk/>
          <pc:sldMk cId="0" sldId="262"/>
        </pc:sldMkLst>
        <pc:spChg chg="add del mod">
          <ac:chgData name="Vanderfeesten, M.P.J.P." userId="048f2c7d-deea-47a7-8639-d6b6ed6e6c6e" providerId="ADAL" clId="{953113D7-C766-48A8-BF7E-BF21D1009F8B}" dt="2021-11-10T14:50:22.089" v="23" actId="478"/>
          <ac:spMkLst>
            <pc:docMk/>
            <pc:sldMk cId="0" sldId="262"/>
            <ac:spMk id="3" creationId="{A5A697C5-38EA-4F4D-B4D5-1E9DD21BD967}"/>
          </ac:spMkLst>
        </pc:spChg>
        <pc:spChg chg="add mod">
          <ac:chgData name="Vanderfeesten, M.P.J.P." userId="048f2c7d-deea-47a7-8639-d6b6ed6e6c6e" providerId="ADAL" clId="{953113D7-C766-48A8-BF7E-BF21D1009F8B}" dt="2021-11-10T15:01:09.366" v="189" actId="1076"/>
          <ac:spMkLst>
            <pc:docMk/>
            <pc:sldMk cId="0" sldId="262"/>
            <ac:spMk id="5" creationId="{05F477FF-B110-4D90-9A18-D44D7804D23E}"/>
          </ac:spMkLst>
        </pc:spChg>
        <pc:spChg chg="add mod">
          <ac:chgData name="Vanderfeesten, M.P.J.P." userId="048f2c7d-deea-47a7-8639-d6b6ed6e6c6e" providerId="ADAL" clId="{953113D7-C766-48A8-BF7E-BF21D1009F8B}" dt="2021-11-10T14:51:00.128" v="40" actId="1076"/>
          <ac:spMkLst>
            <pc:docMk/>
            <pc:sldMk cId="0" sldId="262"/>
            <ac:spMk id="32" creationId="{E8F4ACC8-E6CB-4A4A-ADDF-818744CE42E9}"/>
          </ac:spMkLst>
        </pc:spChg>
        <pc:spChg chg="add del mod">
          <ac:chgData name="Vanderfeesten, M.P.J.P." userId="048f2c7d-deea-47a7-8639-d6b6ed6e6c6e" providerId="ADAL" clId="{953113D7-C766-48A8-BF7E-BF21D1009F8B}" dt="2021-11-10T15:00:23.485" v="158" actId="20577"/>
          <ac:spMkLst>
            <pc:docMk/>
            <pc:sldMk cId="0" sldId="262"/>
            <ac:spMk id="198" creationId="{00000000-0000-0000-0000-000000000000}"/>
          </ac:spMkLst>
        </pc:spChg>
        <pc:spChg chg="add del">
          <ac:chgData name="Vanderfeesten, M.P.J.P." userId="048f2c7d-deea-47a7-8639-d6b6ed6e6c6e" providerId="ADAL" clId="{953113D7-C766-48A8-BF7E-BF21D1009F8B}" dt="2021-11-10T14:50:24.839" v="24" actId="478"/>
          <ac:spMkLst>
            <pc:docMk/>
            <pc:sldMk cId="0" sldId="262"/>
            <ac:spMk id="199" creationId="{00000000-0000-0000-0000-000000000000}"/>
          </ac:spMkLst>
        </pc:spChg>
        <pc:spChg chg="add del">
          <ac:chgData name="Vanderfeesten, M.P.J.P." userId="048f2c7d-deea-47a7-8639-d6b6ed6e6c6e" providerId="ADAL" clId="{953113D7-C766-48A8-BF7E-BF21D1009F8B}" dt="2021-11-10T14:50:24.839" v="24" actId="478"/>
          <ac:spMkLst>
            <pc:docMk/>
            <pc:sldMk cId="0" sldId="262"/>
            <ac:spMk id="200" creationId="{00000000-0000-0000-0000-000000000000}"/>
          </ac:spMkLst>
        </pc:spChg>
        <pc:spChg chg="add del">
          <ac:chgData name="Vanderfeesten, M.P.J.P." userId="048f2c7d-deea-47a7-8639-d6b6ed6e6c6e" providerId="ADAL" clId="{953113D7-C766-48A8-BF7E-BF21D1009F8B}" dt="2021-11-10T14:50:24.839" v="24" actId="478"/>
          <ac:spMkLst>
            <pc:docMk/>
            <pc:sldMk cId="0" sldId="262"/>
            <ac:spMk id="201" creationId="{00000000-0000-0000-0000-000000000000}"/>
          </ac:spMkLst>
        </pc:spChg>
        <pc:spChg chg="add del">
          <ac:chgData name="Vanderfeesten, M.P.J.P." userId="048f2c7d-deea-47a7-8639-d6b6ed6e6c6e" providerId="ADAL" clId="{953113D7-C766-48A8-BF7E-BF21D1009F8B}" dt="2021-11-10T14:50:24.839" v="24" actId="478"/>
          <ac:spMkLst>
            <pc:docMk/>
            <pc:sldMk cId="0" sldId="262"/>
            <ac:spMk id="202" creationId="{00000000-0000-0000-0000-000000000000}"/>
          </ac:spMkLst>
        </pc:spChg>
        <pc:spChg chg="add del">
          <ac:chgData name="Vanderfeesten, M.P.J.P." userId="048f2c7d-deea-47a7-8639-d6b6ed6e6c6e" providerId="ADAL" clId="{953113D7-C766-48A8-BF7E-BF21D1009F8B}" dt="2021-11-10T14:50:24.839" v="24" actId="478"/>
          <ac:spMkLst>
            <pc:docMk/>
            <pc:sldMk cId="0" sldId="262"/>
            <ac:spMk id="203" creationId="{00000000-0000-0000-0000-000000000000}"/>
          </ac:spMkLst>
        </pc:spChg>
        <pc:spChg chg="add del">
          <ac:chgData name="Vanderfeesten, M.P.J.P." userId="048f2c7d-deea-47a7-8639-d6b6ed6e6c6e" providerId="ADAL" clId="{953113D7-C766-48A8-BF7E-BF21D1009F8B}" dt="2021-11-10T14:50:24.839" v="24" actId="478"/>
          <ac:spMkLst>
            <pc:docMk/>
            <pc:sldMk cId="0" sldId="262"/>
            <ac:spMk id="204" creationId="{00000000-0000-0000-0000-000000000000}"/>
          </ac:spMkLst>
        </pc:spChg>
        <pc:spChg chg="add del">
          <ac:chgData name="Vanderfeesten, M.P.J.P." userId="048f2c7d-deea-47a7-8639-d6b6ed6e6c6e" providerId="ADAL" clId="{953113D7-C766-48A8-BF7E-BF21D1009F8B}" dt="2021-11-10T14:50:24.839" v="24" actId="478"/>
          <ac:spMkLst>
            <pc:docMk/>
            <pc:sldMk cId="0" sldId="262"/>
            <ac:spMk id="205" creationId="{00000000-0000-0000-0000-000000000000}"/>
          </ac:spMkLst>
        </pc:spChg>
        <pc:spChg chg="add del">
          <ac:chgData name="Vanderfeesten, M.P.J.P." userId="048f2c7d-deea-47a7-8639-d6b6ed6e6c6e" providerId="ADAL" clId="{953113D7-C766-48A8-BF7E-BF21D1009F8B}" dt="2021-11-10T14:50:24.839" v="24" actId="478"/>
          <ac:spMkLst>
            <pc:docMk/>
            <pc:sldMk cId="0" sldId="262"/>
            <ac:spMk id="206" creationId="{00000000-0000-0000-0000-000000000000}"/>
          </ac:spMkLst>
        </pc:spChg>
        <pc:spChg chg="add del">
          <ac:chgData name="Vanderfeesten, M.P.J.P." userId="048f2c7d-deea-47a7-8639-d6b6ed6e6c6e" providerId="ADAL" clId="{953113D7-C766-48A8-BF7E-BF21D1009F8B}" dt="2021-11-10T14:50:24.839" v="24" actId="478"/>
          <ac:spMkLst>
            <pc:docMk/>
            <pc:sldMk cId="0" sldId="262"/>
            <ac:spMk id="207" creationId="{00000000-0000-0000-0000-000000000000}"/>
          </ac:spMkLst>
        </pc:spChg>
        <pc:spChg chg="add del">
          <ac:chgData name="Vanderfeesten, M.P.J.P." userId="048f2c7d-deea-47a7-8639-d6b6ed6e6c6e" providerId="ADAL" clId="{953113D7-C766-48A8-BF7E-BF21D1009F8B}" dt="2021-11-10T14:50:24.839" v="24" actId="478"/>
          <ac:spMkLst>
            <pc:docMk/>
            <pc:sldMk cId="0" sldId="262"/>
            <ac:spMk id="208" creationId="{00000000-0000-0000-0000-000000000000}"/>
          </ac:spMkLst>
        </pc:spChg>
        <pc:spChg chg="add del">
          <ac:chgData name="Vanderfeesten, M.P.J.P." userId="048f2c7d-deea-47a7-8639-d6b6ed6e6c6e" providerId="ADAL" clId="{953113D7-C766-48A8-BF7E-BF21D1009F8B}" dt="2021-11-10T14:50:24.839" v="24" actId="478"/>
          <ac:spMkLst>
            <pc:docMk/>
            <pc:sldMk cId="0" sldId="262"/>
            <ac:spMk id="209" creationId="{00000000-0000-0000-0000-000000000000}"/>
          </ac:spMkLst>
        </pc:spChg>
        <pc:spChg chg="add del">
          <ac:chgData name="Vanderfeesten, M.P.J.P." userId="048f2c7d-deea-47a7-8639-d6b6ed6e6c6e" providerId="ADAL" clId="{953113D7-C766-48A8-BF7E-BF21D1009F8B}" dt="2021-11-10T14:50:24.839" v="24" actId="478"/>
          <ac:spMkLst>
            <pc:docMk/>
            <pc:sldMk cId="0" sldId="262"/>
            <ac:spMk id="210" creationId="{00000000-0000-0000-0000-000000000000}"/>
          </ac:spMkLst>
        </pc:spChg>
        <pc:spChg chg="add del">
          <ac:chgData name="Vanderfeesten, M.P.J.P." userId="048f2c7d-deea-47a7-8639-d6b6ed6e6c6e" providerId="ADAL" clId="{953113D7-C766-48A8-BF7E-BF21D1009F8B}" dt="2021-11-10T14:50:24.839" v="24" actId="478"/>
          <ac:spMkLst>
            <pc:docMk/>
            <pc:sldMk cId="0" sldId="262"/>
            <ac:spMk id="211" creationId="{00000000-0000-0000-0000-000000000000}"/>
          </ac:spMkLst>
        </pc:spChg>
        <pc:spChg chg="add del">
          <ac:chgData name="Vanderfeesten, M.P.J.P." userId="048f2c7d-deea-47a7-8639-d6b6ed6e6c6e" providerId="ADAL" clId="{953113D7-C766-48A8-BF7E-BF21D1009F8B}" dt="2021-11-10T14:50:24.839" v="24" actId="478"/>
          <ac:spMkLst>
            <pc:docMk/>
            <pc:sldMk cId="0" sldId="262"/>
            <ac:spMk id="212" creationId="{00000000-0000-0000-0000-000000000000}"/>
          </ac:spMkLst>
        </pc:spChg>
        <pc:picChg chg="add del">
          <ac:chgData name="Vanderfeesten, M.P.J.P." userId="048f2c7d-deea-47a7-8639-d6b6ed6e6c6e" providerId="ADAL" clId="{953113D7-C766-48A8-BF7E-BF21D1009F8B}" dt="2021-11-10T14:50:24.839" v="24" actId="478"/>
          <ac:picMkLst>
            <pc:docMk/>
            <pc:sldMk cId="0" sldId="262"/>
            <ac:picMk id="197" creationId="{00000000-0000-0000-0000-000000000000}"/>
          </ac:picMkLst>
        </pc:picChg>
        <pc:picChg chg="add del">
          <ac:chgData name="Vanderfeesten, M.P.J.P." userId="048f2c7d-deea-47a7-8639-d6b6ed6e6c6e" providerId="ADAL" clId="{953113D7-C766-48A8-BF7E-BF21D1009F8B}" dt="2021-11-10T14:50:24.839" v="24" actId="478"/>
          <ac:picMkLst>
            <pc:docMk/>
            <pc:sldMk cId="0" sldId="262"/>
            <ac:picMk id="213" creationId="{00000000-0000-0000-0000-000000000000}"/>
          </ac:picMkLst>
        </pc:picChg>
        <pc:picChg chg="add del">
          <ac:chgData name="Vanderfeesten, M.P.J.P." userId="048f2c7d-deea-47a7-8639-d6b6ed6e6c6e" providerId="ADAL" clId="{953113D7-C766-48A8-BF7E-BF21D1009F8B}" dt="2021-11-10T14:50:24.839" v="24" actId="478"/>
          <ac:picMkLst>
            <pc:docMk/>
            <pc:sldMk cId="0" sldId="262"/>
            <ac:picMk id="214" creationId="{00000000-0000-0000-0000-000000000000}"/>
          </ac:picMkLst>
        </pc:picChg>
        <pc:picChg chg="add del">
          <ac:chgData name="Vanderfeesten, M.P.J.P." userId="048f2c7d-deea-47a7-8639-d6b6ed6e6c6e" providerId="ADAL" clId="{953113D7-C766-48A8-BF7E-BF21D1009F8B}" dt="2021-11-10T14:50:24.839" v="24" actId="478"/>
          <ac:picMkLst>
            <pc:docMk/>
            <pc:sldMk cId="0" sldId="262"/>
            <ac:picMk id="215" creationId="{00000000-0000-0000-0000-000000000000}"/>
          </ac:picMkLst>
        </pc:picChg>
        <pc:picChg chg="add del">
          <ac:chgData name="Vanderfeesten, M.P.J.P." userId="048f2c7d-deea-47a7-8639-d6b6ed6e6c6e" providerId="ADAL" clId="{953113D7-C766-48A8-BF7E-BF21D1009F8B}" dt="2021-11-10T14:50:24.839" v="24" actId="478"/>
          <ac:picMkLst>
            <pc:docMk/>
            <pc:sldMk cId="0" sldId="262"/>
            <ac:picMk id="216" creationId="{00000000-0000-0000-0000-000000000000}"/>
          </ac:picMkLst>
        </pc:picChg>
        <pc:picChg chg="add del">
          <ac:chgData name="Vanderfeesten, M.P.J.P." userId="048f2c7d-deea-47a7-8639-d6b6ed6e6c6e" providerId="ADAL" clId="{953113D7-C766-48A8-BF7E-BF21D1009F8B}" dt="2021-11-10T14:50:24.839" v="24" actId="478"/>
          <ac:picMkLst>
            <pc:docMk/>
            <pc:sldMk cId="0" sldId="262"/>
            <ac:picMk id="217" creationId="{00000000-0000-0000-0000-000000000000}"/>
          </ac:picMkLst>
        </pc:picChg>
        <pc:picChg chg="add del">
          <ac:chgData name="Vanderfeesten, M.P.J.P." userId="048f2c7d-deea-47a7-8639-d6b6ed6e6c6e" providerId="ADAL" clId="{953113D7-C766-48A8-BF7E-BF21D1009F8B}" dt="2021-11-10T14:50:24.839" v="24" actId="478"/>
          <ac:picMkLst>
            <pc:docMk/>
            <pc:sldMk cId="0" sldId="262"/>
            <ac:picMk id="218" creationId="{00000000-0000-0000-0000-000000000000}"/>
          </ac:picMkLst>
        </pc:picChg>
        <pc:picChg chg="add del">
          <ac:chgData name="Vanderfeesten, M.P.J.P." userId="048f2c7d-deea-47a7-8639-d6b6ed6e6c6e" providerId="ADAL" clId="{953113D7-C766-48A8-BF7E-BF21D1009F8B}" dt="2021-11-10T14:50:24.839" v="24" actId="478"/>
          <ac:picMkLst>
            <pc:docMk/>
            <pc:sldMk cId="0" sldId="262"/>
            <ac:picMk id="219" creationId="{00000000-0000-0000-0000-000000000000}"/>
          </ac:picMkLst>
        </pc:picChg>
        <pc:picChg chg="add del">
          <ac:chgData name="Vanderfeesten, M.P.J.P." userId="048f2c7d-deea-47a7-8639-d6b6ed6e6c6e" providerId="ADAL" clId="{953113D7-C766-48A8-BF7E-BF21D1009F8B}" dt="2021-11-10T14:50:24.839" v="24" actId="478"/>
          <ac:picMkLst>
            <pc:docMk/>
            <pc:sldMk cId="0" sldId="262"/>
            <ac:picMk id="220" creationId="{00000000-0000-0000-0000-000000000000}"/>
          </ac:picMkLst>
        </pc:picChg>
        <pc:picChg chg="add del">
          <ac:chgData name="Vanderfeesten, M.P.J.P." userId="048f2c7d-deea-47a7-8639-d6b6ed6e6c6e" providerId="ADAL" clId="{953113D7-C766-48A8-BF7E-BF21D1009F8B}" dt="2021-11-10T14:50:24.839" v="24" actId="478"/>
          <ac:picMkLst>
            <pc:docMk/>
            <pc:sldMk cId="0" sldId="262"/>
            <ac:picMk id="221" creationId="{00000000-0000-0000-0000-000000000000}"/>
          </ac:picMkLst>
        </pc:picChg>
        <pc:picChg chg="add del">
          <ac:chgData name="Vanderfeesten, M.P.J.P." userId="048f2c7d-deea-47a7-8639-d6b6ed6e6c6e" providerId="ADAL" clId="{953113D7-C766-48A8-BF7E-BF21D1009F8B}" dt="2021-11-10T14:50:24.839" v="24" actId="478"/>
          <ac:picMkLst>
            <pc:docMk/>
            <pc:sldMk cId="0" sldId="262"/>
            <ac:picMk id="223" creationId="{00000000-0000-0000-0000-000000000000}"/>
          </ac:picMkLst>
        </pc:picChg>
        <pc:picChg chg="add">
          <ac:chgData name="Vanderfeesten, M.P.J.P." userId="048f2c7d-deea-47a7-8639-d6b6ed6e6c6e" providerId="ADAL" clId="{953113D7-C766-48A8-BF7E-BF21D1009F8B}" dt="2021-11-10T14:51:05.567" v="41"/>
          <ac:picMkLst>
            <pc:docMk/>
            <pc:sldMk cId="0" sldId="262"/>
            <ac:picMk id="1026" creationId="{C3481114-0CB8-4E02-9AB7-720C05C3CD89}"/>
          </ac:picMkLst>
        </pc:picChg>
      </pc:sldChg>
      <pc:sldChg chg="ord">
        <pc:chgData name="Vanderfeesten, M.P.J.P." userId="048f2c7d-deea-47a7-8639-d6b6ed6e6c6e" providerId="ADAL" clId="{953113D7-C766-48A8-BF7E-BF21D1009F8B}" dt="2021-11-10T15:07:51.578" v="245"/>
        <pc:sldMkLst>
          <pc:docMk/>
          <pc:sldMk cId="0" sldId="263"/>
        </pc:sldMkLst>
      </pc:sldChg>
      <pc:sldChg chg="ord">
        <pc:chgData name="Vanderfeesten, M.P.J.P." userId="048f2c7d-deea-47a7-8639-d6b6ed6e6c6e" providerId="ADAL" clId="{953113D7-C766-48A8-BF7E-BF21D1009F8B}" dt="2021-11-10T15:08:17.177" v="249"/>
        <pc:sldMkLst>
          <pc:docMk/>
          <pc:sldMk cId="0" sldId="264"/>
        </pc:sldMkLst>
      </pc:sldChg>
      <pc:sldChg chg="ord">
        <pc:chgData name="Vanderfeesten, M.P.J.P." userId="048f2c7d-deea-47a7-8639-d6b6ed6e6c6e" providerId="ADAL" clId="{953113D7-C766-48A8-BF7E-BF21D1009F8B}" dt="2021-11-10T15:08:15.739" v="247"/>
        <pc:sldMkLst>
          <pc:docMk/>
          <pc:sldMk cId="0" sldId="265"/>
        </pc:sldMkLst>
      </pc:sldChg>
      <pc:sldChg chg="addSp delSp modSp new mod modClrScheme chgLayout">
        <pc:chgData name="Vanderfeesten, M.P.J.P." userId="048f2c7d-deea-47a7-8639-d6b6ed6e6c6e" providerId="ADAL" clId="{953113D7-C766-48A8-BF7E-BF21D1009F8B}" dt="2021-11-09T15:49:20.915" v="21" actId="15"/>
        <pc:sldMkLst>
          <pc:docMk/>
          <pc:sldMk cId="247279256" sldId="338"/>
        </pc:sldMkLst>
        <pc:spChg chg="del mod ord">
          <ac:chgData name="Vanderfeesten, M.P.J.P." userId="048f2c7d-deea-47a7-8639-d6b6ed6e6c6e" providerId="ADAL" clId="{953113D7-C766-48A8-BF7E-BF21D1009F8B}" dt="2021-11-09T15:48:36.333" v="1" actId="700"/>
          <ac:spMkLst>
            <pc:docMk/>
            <pc:sldMk cId="247279256" sldId="338"/>
            <ac:spMk id="2" creationId="{EB8BB2AC-56CF-442C-A38B-1A633AA7E593}"/>
          </ac:spMkLst>
        </pc:spChg>
        <pc:spChg chg="add mod ord">
          <ac:chgData name="Vanderfeesten, M.P.J.P." userId="048f2c7d-deea-47a7-8639-d6b6ed6e6c6e" providerId="ADAL" clId="{953113D7-C766-48A8-BF7E-BF21D1009F8B}" dt="2021-11-09T15:48:48.361" v="16" actId="20577"/>
          <ac:spMkLst>
            <pc:docMk/>
            <pc:sldMk cId="247279256" sldId="338"/>
            <ac:spMk id="3" creationId="{71388DF1-1BF0-4A08-8E7C-F34DF95E0D7D}"/>
          </ac:spMkLst>
        </pc:spChg>
        <pc:spChg chg="add mod ord">
          <ac:chgData name="Vanderfeesten, M.P.J.P." userId="048f2c7d-deea-47a7-8639-d6b6ed6e6c6e" providerId="ADAL" clId="{953113D7-C766-48A8-BF7E-BF21D1009F8B}" dt="2021-11-09T15:49:20.915" v="21" actId="15"/>
          <ac:spMkLst>
            <pc:docMk/>
            <pc:sldMk cId="247279256" sldId="338"/>
            <ac:spMk id="4" creationId="{1DFBD017-ECF4-4BB3-A876-F00EB17011C9}"/>
          </ac:spMkLst>
        </pc:spChg>
      </pc:sldChg>
      <pc:sldChg chg="addSp modSp new mod">
        <pc:chgData name="Vanderfeesten, M.P.J.P." userId="048f2c7d-deea-47a7-8639-d6b6ed6e6c6e" providerId="ADAL" clId="{953113D7-C766-48A8-BF7E-BF21D1009F8B}" dt="2021-11-10T14:59:03.783" v="149" actId="1440"/>
        <pc:sldMkLst>
          <pc:docMk/>
          <pc:sldMk cId="160167970" sldId="339"/>
        </pc:sldMkLst>
        <pc:spChg chg="mod">
          <ac:chgData name="Vanderfeesten, M.P.J.P." userId="048f2c7d-deea-47a7-8639-d6b6ed6e6c6e" providerId="ADAL" clId="{953113D7-C766-48A8-BF7E-BF21D1009F8B}" dt="2021-11-10T14:56:09.196" v="145" actId="20577"/>
          <ac:spMkLst>
            <pc:docMk/>
            <pc:sldMk cId="160167970" sldId="339"/>
            <ac:spMk id="2" creationId="{8E86BFF1-DDE6-41ED-BA86-C35F78344528}"/>
          </ac:spMkLst>
        </pc:spChg>
        <pc:picChg chg="add mod">
          <ac:chgData name="Vanderfeesten, M.P.J.P." userId="048f2c7d-deea-47a7-8639-d6b6ed6e6c6e" providerId="ADAL" clId="{953113D7-C766-48A8-BF7E-BF21D1009F8B}" dt="2021-11-10T14:59:03.783" v="149" actId="1440"/>
          <ac:picMkLst>
            <pc:docMk/>
            <pc:sldMk cId="160167970" sldId="339"/>
            <ac:picMk id="4" creationId="{C15FC7FB-99DE-4EB2-9AAC-94F4CAE516DE}"/>
          </ac:picMkLst>
        </pc:picChg>
      </pc:sldChg>
      <pc:sldChg chg="addSp delSp modSp new mod">
        <pc:chgData name="Vanderfeesten, M.P.J.P." userId="048f2c7d-deea-47a7-8639-d6b6ed6e6c6e" providerId="ADAL" clId="{953113D7-C766-48A8-BF7E-BF21D1009F8B}" dt="2021-11-12T13:29:29.422" v="2427" actId="20577"/>
        <pc:sldMkLst>
          <pc:docMk/>
          <pc:sldMk cId="70864948" sldId="340"/>
        </pc:sldMkLst>
        <pc:spChg chg="mod">
          <ac:chgData name="Vanderfeesten, M.P.J.P." userId="048f2c7d-deea-47a7-8639-d6b6ed6e6c6e" providerId="ADAL" clId="{953113D7-C766-48A8-BF7E-BF21D1009F8B}" dt="2021-11-12T13:29:29.422" v="2427" actId="20577"/>
          <ac:spMkLst>
            <pc:docMk/>
            <pc:sldMk cId="70864948" sldId="340"/>
            <ac:spMk id="2" creationId="{F1124A50-71BA-4BFC-BD65-C17E631F5CAA}"/>
          </ac:spMkLst>
        </pc:spChg>
        <pc:grpChg chg="add mod">
          <ac:chgData name="Vanderfeesten, M.P.J.P." userId="048f2c7d-deea-47a7-8639-d6b6ed6e6c6e" providerId="ADAL" clId="{953113D7-C766-48A8-BF7E-BF21D1009F8B}" dt="2021-11-12T13:29:03.161" v="2423" actId="1076"/>
          <ac:grpSpMkLst>
            <pc:docMk/>
            <pc:sldMk cId="70864948" sldId="340"/>
            <ac:grpSpMk id="13" creationId="{3185A050-BE14-4769-963D-DA85A3560276}"/>
          </ac:grpSpMkLst>
        </pc:grpChg>
        <pc:picChg chg="add del">
          <ac:chgData name="Vanderfeesten, M.P.J.P." userId="048f2c7d-deea-47a7-8639-d6b6ed6e6c6e" providerId="ADAL" clId="{953113D7-C766-48A8-BF7E-BF21D1009F8B}" dt="2021-11-12T13:21:11.471" v="2367" actId="478"/>
          <ac:picMkLst>
            <pc:docMk/>
            <pc:sldMk cId="70864948" sldId="340"/>
            <ac:picMk id="4" creationId="{91B46136-DF5B-46BA-A059-A5F84501AC14}"/>
          </ac:picMkLst>
        </pc:picChg>
        <pc:picChg chg="add del">
          <ac:chgData name="Vanderfeesten, M.P.J.P." userId="048f2c7d-deea-47a7-8639-d6b6ed6e6c6e" providerId="ADAL" clId="{953113D7-C766-48A8-BF7E-BF21D1009F8B}" dt="2021-11-12T13:23:38.541" v="2369" actId="478"/>
          <ac:picMkLst>
            <pc:docMk/>
            <pc:sldMk cId="70864948" sldId="340"/>
            <ac:picMk id="6" creationId="{40B307F6-B9BB-4EEC-8108-325B4B943C92}"/>
          </ac:picMkLst>
        </pc:picChg>
        <pc:picChg chg="add del mod">
          <ac:chgData name="Vanderfeesten, M.P.J.P." userId="048f2c7d-deea-47a7-8639-d6b6ed6e6c6e" providerId="ADAL" clId="{953113D7-C766-48A8-BF7E-BF21D1009F8B}" dt="2021-11-12T13:28:07.948" v="2409" actId="478"/>
          <ac:picMkLst>
            <pc:docMk/>
            <pc:sldMk cId="70864948" sldId="340"/>
            <ac:picMk id="8" creationId="{72146CBD-8595-4328-978F-70296B11D5FC}"/>
          </ac:picMkLst>
        </pc:picChg>
        <pc:picChg chg="add del mod">
          <ac:chgData name="Vanderfeesten, M.P.J.P." userId="048f2c7d-deea-47a7-8639-d6b6ed6e6c6e" providerId="ADAL" clId="{953113D7-C766-48A8-BF7E-BF21D1009F8B}" dt="2021-11-12T13:27:48.771" v="2402" actId="478"/>
          <ac:picMkLst>
            <pc:docMk/>
            <pc:sldMk cId="70864948" sldId="340"/>
            <ac:picMk id="10" creationId="{537B86D6-0F81-4C2B-917A-BC06F754A4EA}"/>
          </ac:picMkLst>
        </pc:picChg>
        <pc:picChg chg="add mod">
          <ac:chgData name="Vanderfeesten, M.P.J.P." userId="048f2c7d-deea-47a7-8639-d6b6ed6e6c6e" providerId="ADAL" clId="{953113D7-C766-48A8-BF7E-BF21D1009F8B}" dt="2021-11-12T13:29:05.658" v="2424" actId="1440"/>
          <ac:picMkLst>
            <pc:docMk/>
            <pc:sldMk cId="70864948" sldId="340"/>
            <ac:picMk id="12" creationId="{869DE7A2-B466-49C3-B654-68475482F2BA}"/>
          </ac:picMkLst>
        </pc:picChg>
        <pc:picChg chg="add mod">
          <ac:chgData name="Vanderfeesten, M.P.J.P." userId="048f2c7d-deea-47a7-8639-d6b6ed6e6c6e" providerId="ADAL" clId="{953113D7-C766-48A8-BF7E-BF21D1009F8B}" dt="2021-11-12T13:29:03.161" v="2423" actId="1076"/>
          <ac:picMkLst>
            <pc:docMk/>
            <pc:sldMk cId="70864948" sldId="340"/>
            <ac:picMk id="2050" creationId="{9521615C-03A9-43BA-AA47-4576BB72FD1C}"/>
          </ac:picMkLst>
        </pc:picChg>
      </pc:sldChg>
      <pc:sldChg chg="addSp delSp modSp add mod modClrScheme chgLayout">
        <pc:chgData name="Vanderfeesten, M.P.J.P." userId="048f2c7d-deea-47a7-8639-d6b6ed6e6c6e" providerId="ADAL" clId="{953113D7-C766-48A8-BF7E-BF21D1009F8B}" dt="2021-11-12T15:05:38.741" v="4073" actId="1076"/>
        <pc:sldMkLst>
          <pc:docMk/>
          <pc:sldMk cId="4180577576" sldId="636"/>
        </pc:sldMkLst>
        <pc:spChg chg="mod ord">
          <ac:chgData name="Vanderfeesten, M.P.J.P." userId="048f2c7d-deea-47a7-8639-d6b6ed6e6c6e" providerId="ADAL" clId="{953113D7-C766-48A8-BF7E-BF21D1009F8B}" dt="2021-11-12T14:10:45.682" v="3557" actId="700"/>
          <ac:spMkLst>
            <pc:docMk/>
            <pc:sldMk cId="4180577576" sldId="636"/>
            <ac:spMk id="2" creationId="{75020A2A-6BB5-8745-83CB-9656DFFEB340}"/>
          </ac:spMkLst>
        </pc:spChg>
        <pc:spChg chg="add mod ord">
          <ac:chgData name="Vanderfeesten, M.P.J.P." userId="048f2c7d-deea-47a7-8639-d6b6ed6e6c6e" providerId="ADAL" clId="{953113D7-C766-48A8-BF7E-BF21D1009F8B}" dt="2021-11-12T14:11:07.395" v="3563" actId="20577"/>
          <ac:spMkLst>
            <pc:docMk/>
            <pc:sldMk cId="4180577576" sldId="636"/>
            <ac:spMk id="3" creationId="{4DB9459A-9372-45CE-9F70-FEDDD5945FC3}"/>
          </ac:spMkLst>
        </pc:spChg>
        <pc:spChg chg="mod">
          <ac:chgData name="Vanderfeesten, M.P.J.P." userId="048f2c7d-deea-47a7-8639-d6b6ed6e6c6e" providerId="ADAL" clId="{953113D7-C766-48A8-BF7E-BF21D1009F8B}" dt="2021-11-12T15:05:38.741" v="4073" actId="1076"/>
          <ac:spMkLst>
            <pc:docMk/>
            <pc:sldMk cId="4180577576" sldId="636"/>
            <ac:spMk id="35" creationId="{67BC7624-FE9C-7942-AA05-AF10838866C4}"/>
          </ac:spMkLst>
        </pc:spChg>
        <pc:spChg chg="del mod">
          <ac:chgData name="Vanderfeesten, M.P.J.P." userId="048f2c7d-deea-47a7-8639-d6b6ed6e6c6e" providerId="ADAL" clId="{953113D7-C766-48A8-BF7E-BF21D1009F8B}" dt="2021-11-12T14:10:42.127" v="3556" actId="478"/>
          <ac:spMkLst>
            <pc:docMk/>
            <pc:sldMk cId="4180577576" sldId="636"/>
            <ac:spMk id="46" creationId="{931F1022-A2C1-2343-B25D-18CF81DBB4A9}"/>
          </ac:spMkLst>
        </pc:spChg>
        <pc:picChg chg="mod">
          <ac:chgData name="Vanderfeesten, M.P.J.P." userId="048f2c7d-deea-47a7-8639-d6b6ed6e6c6e" providerId="ADAL" clId="{953113D7-C766-48A8-BF7E-BF21D1009F8B}" dt="2021-11-12T15:05:35.391" v="4072" actId="14100"/>
          <ac:picMkLst>
            <pc:docMk/>
            <pc:sldMk cId="4180577576" sldId="636"/>
            <ac:picMk id="4" creationId="{C7214C60-F48D-CF4D-993E-80B633C6389E}"/>
          </ac:picMkLst>
        </pc:picChg>
      </pc:sldChg>
      <pc:sldChg chg="addSp delSp modSp add mod modClrScheme chgLayout">
        <pc:chgData name="Vanderfeesten, M.P.J.P." userId="048f2c7d-deea-47a7-8639-d6b6ed6e6c6e" providerId="ADAL" clId="{953113D7-C766-48A8-BF7E-BF21D1009F8B}" dt="2021-11-12T14:26:13.814" v="3726" actId="478"/>
        <pc:sldMkLst>
          <pc:docMk/>
          <pc:sldMk cId="4086737536" sldId="700"/>
        </pc:sldMkLst>
        <pc:spChg chg="del mod ord">
          <ac:chgData name="Vanderfeesten, M.P.J.P." userId="048f2c7d-deea-47a7-8639-d6b6ed6e6c6e" providerId="ADAL" clId="{953113D7-C766-48A8-BF7E-BF21D1009F8B}" dt="2021-11-12T14:09:24.449" v="3532" actId="478"/>
          <ac:spMkLst>
            <pc:docMk/>
            <pc:sldMk cId="4086737536" sldId="700"/>
            <ac:spMk id="2" creationId="{28C093BC-7AA5-0F4C-983D-4B516117D109}"/>
          </ac:spMkLst>
        </pc:spChg>
        <pc:spChg chg="mod ord">
          <ac:chgData name="Vanderfeesten, M.P.J.P." userId="048f2c7d-deea-47a7-8639-d6b6ed6e6c6e" providerId="ADAL" clId="{953113D7-C766-48A8-BF7E-BF21D1009F8B}" dt="2021-11-12T14:09:12.142" v="3530" actId="700"/>
          <ac:spMkLst>
            <pc:docMk/>
            <pc:sldMk cId="4086737536" sldId="700"/>
            <ac:spMk id="4" creationId="{6BD25637-7D90-3842-BDB5-D279B54D159F}"/>
          </ac:spMkLst>
        </pc:spChg>
        <pc:spChg chg="add del mod">
          <ac:chgData name="Vanderfeesten, M.P.J.P." userId="048f2c7d-deea-47a7-8639-d6b6ed6e6c6e" providerId="ADAL" clId="{953113D7-C766-48A8-BF7E-BF21D1009F8B}" dt="2021-11-12T14:08:59.078" v="3527" actId="6264"/>
          <ac:spMkLst>
            <pc:docMk/>
            <pc:sldMk cId="4086737536" sldId="700"/>
            <ac:spMk id="5" creationId="{41AB803B-B7F5-4BBE-968B-F45C70D23716}"/>
          </ac:spMkLst>
        </pc:spChg>
        <pc:spChg chg="add del mod">
          <ac:chgData name="Vanderfeesten, M.P.J.P." userId="048f2c7d-deea-47a7-8639-d6b6ed6e6c6e" providerId="ADAL" clId="{953113D7-C766-48A8-BF7E-BF21D1009F8B}" dt="2021-11-12T14:08:59.078" v="3527" actId="6264"/>
          <ac:spMkLst>
            <pc:docMk/>
            <pc:sldMk cId="4086737536" sldId="700"/>
            <ac:spMk id="6" creationId="{5571C01A-2FE1-4044-91E9-F7D1809FCC79}"/>
          </ac:spMkLst>
        </pc:spChg>
        <pc:spChg chg="add del mod ord">
          <ac:chgData name="Vanderfeesten, M.P.J.P." userId="048f2c7d-deea-47a7-8639-d6b6ed6e6c6e" providerId="ADAL" clId="{953113D7-C766-48A8-BF7E-BF21D1009F8B}" dt="2021-11-12T14:09:56.063" v="3551" actId="20577"/>
          <ac:spMkLst>
            <pc:docMk/>
            <pc:sldMk cId="4086737536" sldId="700"/>
            <ac:spMk id="7" creationId="{89E6D73A-4405-417E-9CF1-FBD4ABBC26F2}"/>
          </ac:spMkLst>
        </pc:spChg>
        <pc:picChg chg="add del mod">
          <ac:chgData name="Vanderfeesten, M.P.J.P." userId="048f2c7d-deea-47a7-8639-d6b6ed6e6c6e" providerId="ADAL" clId="{953113D7-C766-48A8-BF7E-BF21D1009F8B}" dt="2021-11-12T14:26:13.814" v="3726" actId="478"/>
          <ac:picMkLst>
            <pc:docMk/>
            <pc:sldMk cId="4086737536" sldId="700"/>
            <ac:picMk id="9" creationId="{BA5AB799-D163-4DDC-8669-6C704575B890}"/>
          </ac:picMkLst>
        </pc:picChg>
        <pc:picChg chg="add del mod">
          <ac:chgData name="Vanderfeesten, M.P.J.P." userId="048f2c7d-deea-47a7-8639-d6b6ed6e6c6e" providerId="ADAL" clId="{953113D7-C766-48A8-BF7E-BF21D1009F8B}" dt="2021-11-12T14:26:13.814" v="3726" actId="478"/>
          <ac:picMkLst>
            <pc:docMk/>
            <pc:sldMk cId="4086737536" sldId="700"/>
            <ac:picMk id="10" creationId="{7237A893-7EEC-4691-BD18-87DDC7E6736D}"/>
          </ac:picMkLst>
        </pc:picChg>
        <pc:picChg chg="mod">
          <ac:chgData name="Vanderfeesten, M.P.J.P." userId="048f2c7d-deea-47a7-8639-d6b6ed6e6c6e" providerId="ADAL" clId="{953113D7-C766-48A8-BF7E-BF21D1009F8B}" dt="2021-11-12T14:10:28.752" v="3554" actId="14100"/>
          <ac:picMkLst>
            <pc:docMk/>
            <pc:sldMk cId="4086737536" sldId="700"/>
            <ac:picMk id="1026" creationId="{74D5A3E1-4BAF-B745-B58F-29BC40A6B90E}"/>
          </ac:picMkLst>
        </pc:picChg>
      </pc:sldChg>
      <pc:sldChg chg="addSp delSp modSp add mod modClrScheme chgLayout">
        <pc:chgData name="Vanderfeesten, M.P.J.P." userId="048f2c7d-deea-47a7-8639-d6b6ed6e6c6e" providerId="ADAL" clId="{953113D7-C766-48A8-BF7E-BF21D1009F8B}" dt="2021-11-12T14:30:06.945" v="3753" actId="6549"/>
        <pc:sldMkLst>
          <pc:docMk/>
          <pc:sldMk cId="3857539653" sldId="747"/>
        </pc:sldMkLst>
        <pc:spChg chg="add del mod">
          <ac:chgData name="Vanderfeesten, M.P.J.P." userId="048f2c7d-deea-47a7-8639-d6b6ed6e6c6e" providerId="ADAL" clId="{953113D7-C766-48A8-BF7E-BF21D1009F8B}" dt="2021-11-12T14:12:55.588" v="3613" actId="478"/>
          <ac:spMkLst>
            <pc:docMk/>
            <pc:sldMk cId="3857539653" sldId="747"/>
            <ac:spMk id="2" creationId="{AAE61F88-93ED-40E6-9B60-85CE205E1C53}"/>
          </ac:spMkLst>
        </pc:spChg>
        <pc:spChg chg="add mod ord">
          <ac:chgData name="Vanderfeesten, M.P.J.P." userId="048f2c7d-deea-47a7-8639-d6b6ed6e6c6e" providerId="ADAL" clId="{953113D7-C766-48A8-BF7E-BF21D1009F8B}" dt="2021-11-12T14:12:51.794" v="3612" actId="20577"/>
          <ac:spMkLst>
            <pc:docMk/>
            <pc:sldMk cId="3857539653" sldId="747"/>
            <ac:spMk id="3" creationId="{585261B0-B425-4BBB-8E64-5B69E538D67E}"/>
          </ac:spMkLst>
        </pc:spChg>
        <pc:spChg chg="del mod ord">
          <ac:chgData name="Vanderfeesten, M.P.J.P." userId="048f2c7d-deea-47a7-8639-d6b6ed6e6c6e" providerId="ADAL" clId="{953113D7-C766-48A8-BF7E-BF21D1009F8B}" dt="2021-11-12T14:12:59.151" v="3614" actId="478"/>
          <ac:spMkLst>
            <pc:docMk/>
            <pc:sldMk cId="3857539653" sldId="747"/>
            <ac:spMk id="6" creationId="{DEC3E903-DA10-4541-A712-FED519AD4471}"/>
          </ac:spMkLst>
        </pc:spChg>
        <pc:spChg chg="mod">
          <ac:chgData name="Vanderfeesten, M.P.J.P." userId="048f2c7d-deea-47a7-8639-d6b6ed6e6c6e" providerId="ADAL" clId="{953113D7-C766-48A8-BF7E-BF21D1009F8B}" dt="2021-11-12T14:30:06.945" v="3753" actId="6549"/>
          <ac:spMkLst>
            <pc:docMk/>
            <pc:sldMk cId="3857539653" sldId="747"/>
            <ac:spMk id="9" creationId="{77B08454-FA56-A44F-A08D-BDE11B14D2CE}"/>
          </ac:spMkLst>
        </pc:spChg>
        <pc:picChg chg="mod">
          <ac:chgData name="Vanderfeesten, M.P.J.P." userId="048f2c7d-deea-47a7-8639-d6b6ed6e6c6e" providerId="ADAL" clId="{953113D7-C766-48A8-BF7E-BF21D1009F8B}" dt="2021-11-12T14:12:15.494" v="3571" actId="1076"/>
          <ac:picMkLst>
            <pc:docMk/>
            <pc:sldMk cId="3857539653" sldId="747"/>
            <ac:picMk id="8" creationId="{CEC017C3-EFFE-3B40-B676-DA9BD229516F}"/>
          </ac:picMkLst>
        </pc:picChg>
      </pc:sldChg>
      <pc:sldChg chg="addSp delSp modSp new mod ord modClrScheme chgLayout">
        <pc:chgData name="Vanderfeesten, M.P.J.P." userId="048f2c7d-deea-47a7-8639-d6b6ed6e6c6e" providerId="ADAL" clId="{953113D7-C766-48A8-BF7E-BF21D1009F8B}" dt="2021-11-12T14:26:37.298" v="3734" actId="20577"/>
        <pc:sldMkLst>
          <pc:docMk/>
          <pc:sldMk cId="2852865925" sldId="748"/>
        </pc:sldMkLst>
        <pc:spChg chg="mod ord">
          <ac:chgData name="Vanderfeesten, M.P.J.P." userId="048f2c7d-deea-47a7-8639-d6b6ed6e6c6e" providerId="ADAL" clId="{953113D7-C766-48A8-BF7E-BF21D1009F8B}" dt="2021-11-12T14:26:37.298" v="3734" actId="20577"/>
          <ac:spMkLst>
            <pc:docMk/>
            <pc:sldMk cId="2852865925" sldId="748"/>
            <ac:spMk id="2" creationId="{82DB55DA-04DB-4E19-9F55-7EEF9EEB90C9}"/>
          </ac:spMkLst>
        </pc:spChg>
        <pc:spChg chg="add del mod">
          <ac:chgData name="Vanderfeesten, M.P.J.P." userId="048f2c7d-deea-47a7-8639-d6b6ed6e6c6e" providerId="ADAL" clId="{953113D7-C766-48A8-BF7E-BF21D1009F8B}" dt="2021-11-12T13:38:08.236" v="2986" actId="478"/>
          <ac:spMkLst>
            <pc:docMk/>
            <pc:sldMk cId="2852865925" sldId="748"/>
            <ac:spMk id="3" creationId="{78C900E5-44CD-429C-B774-F714991282EB}"/>
          </ac:spMkLst>
        </pc:spChg>
        <pc:spChg chg="add mod ord">
          <ac:chgData name="Vanderfeesten, M.P.J.P." userId="048f2c7d-deea-47a7-8639-d6b6ed6e6c6e" providerId="ADAL" clId="{953113D7-C766-48A8-BF7E-BF21D1009F8B}" dt="2021-11-12T13:44:46.162" v="3403" actId="14100"/>
          <ac:spMkLst>
            <pc:docMk/>
            <pc:sldMk cId="2852865925" sldId="748"/>
            <ac:spMk id="4" creationId="{13705640-AC4F-4B12-AF6D-22E5702C3967}"/>
          </ac:spMkLst>
        </pc:spChg>
        <pc:picChg chg="add del mod">
          <ac:chgData name="Vanderfeesten, M.P.J.P." userId="048f2c7d-deea-47a7-8639-d6b6ed6e6c6e" providerId="ADAL" clId="{953113D7-C766-48A8-BF7E-BF21D1009F8B}" dt="2021-11-12T13:46:33.868" v="3407" actId="478"/>
          <ac:picMkLst>
            <pc:docMk/>
            <pc:sldMk cId="2852865925" sldId="748"/>
            <ac:picMk id="6" creationId="{24F2C058-F74E-4225-9479-B66F5569A261}"/>
          </ac:picMkLst>
        </pc:picChg>
        <pc:picChg chg="add del mod">
          <ac:chgData name="Vanderfeesten, M.P.J.P." userId="048f2c7d-deea-47a7-8639-d6b6ed6e6c6e" providerId="ADAL" clId="{953113D7-C766-48A8-BF7E-BF21D1009F8B}" dt="2021-11-12T13:47:10.641" v="3411" actId="478"/>
          <ac:picMkLst>
            <pc:docMk/>
            <pc:sldMk cId="2852865925" sldId="748"/>
            <ac:picMk id="8" creationId="{F8F1A038-EC8C-4297-9D41-ECDA0AC7032E}"/>
          </ac:picMkLst>
        </pc:picChg>
        <pc:picChg chg="add mod">
          <ac:chgData name="Vanderfeesten, M.P.J.P." userId="048f2c7d-deea-47a7-8639-d6b6ed6e6c6e" providerId="ADAL" clId="{953113D7-C766-48A8-BF7E-BF21D1009F8B}" dt="2021-11-12T13:47:29.667" v="3417" actId="1076"/>
          <ac:picMkLst>
            <pc:docMk/>
            <pc:sldMk cId="2852865925" sldId="748"/>
            <ac:picMk id="10" creationId="{69FFDD9C-4829-43A7-971B-1AA40B359D4F}"/>
          </ac:picMkLst>
        </pc:picChg>
      </pc:sldChg>
      <pc:sldChg chg="addSp delSp modSp new mod ord modClrScheme chgLayout">
        <pc:chgData name="Vanderfeesten, M.P.J.P." userId="048f2c7d-deea-47a7-8639-d6b6ed6e6c6e" providerId="ADAL" clId="{953113D7-C766-48A8-BF7E-BF21D1009F8B}" dt="2021-11-12T15:11:49.508" v="4204" actId="5793"/>
        <pc:sldMkLst>
          <pc:docMk/>
          <pc:sldMk cId="1208363345" sldId="749"/>
        </pc:sldMkLst>
        <pc:spChg chg="mod ord">
          <ac:chgData name="Vanderfeesten, M.P.J.P." userId="048f2c7d-deea-47a7-8639-d6b6ed6e6c6e" providerId="ADAL" clId="{953113D7-C766-48A8-BF7E-BF21D1009F8B}" dt="2021-11-12T14:01:41.139" v="3479" actId="700"/>
          <ac:spMkLst>
            <pc:docMk/>
            <pc:sldMk cId="1208363345" sldId="749"/>
            <ac:spMk id="2" creationId="{DC6C359A-39F1-48B8-89B8-FC7400DDBA06}"/>
          </ac:spMkLst>
        </pc:spChg>
        <pc:spChg chg="add del">
          <ac:chgData name="Vanderfeesten, M.P.J.P." userId="048f2c7d-deea-47a7-8639-d6b6ed6e6c6e" providerId="ADAL" clId="{953113D7-C766-48A8-BF7E-BF21D1009F8B}" dt="2021-11-12T13:53:32.406" v="3421" actId="478"/>
          <ac:spMkLst>
            <pc:docMk/>
            <pc:sldMk cId="1208363345" sldId="749"/>
            <ac:spMk id="6" creationId="{5EC72AD4-62E6-4D3B-92C8-CF8B768F9927}"/>
          </ac:spMkLst>
        </pc:spChg>
        <pc:spChg chg="add del">
          <ac:chgData name="Vanderfeesten, M.P.J.P." userId="048f2c7d-deea-47a7-8639-d6b6ed6e6c6e" providerId="ADAL" clId="{953113D7-C766-48A8-BF7E-BF21D1009F8B}" dt="2021-11-12T13:54:55.888" v="3428" actId="478"/>
          <ac:spMkLst>
            <pc:docMk/>
            <pc:sldMk cId="1208363345" sldId="749"/>
            <ac:spMk id="9" creationId="{CC9C8707-6EEE-4D20-99C6-C8F61C0E1B84}"/>
          </ac:spMkLst>
        </pc:spChg>
        <pc:spChg chg="add del">
          <ac:chgData name="Vanderfeesten, M.P.J.P." userId="048f2c7d-deea-47a7-8639-d6b6ed6e6c6e" providerId="ADAL" clId="{953113D7-C766-48A8-BF7E-BF21D1009F8B}" dt="2021-11-12T13:55:27.690" v="3431" actId="478"/>
          <ac:spMkLst>
            <pc:docMk/>
            <pc:sldMk cId="1208363345" sldId="749"/>
            <ac:spMk id="10" creationId="{DFFC932C-9ECB-4C6A-98D1-ACFCC2054296}"/>
          </ac:spMkLst>
        </pc:spChg>
        <pc:spChg chg="add del mod">
          <ac:chgData name="Vanderfeesten, M.P.J.P." userId="048f2c7d-deea-47a7-8639-d6b6ed6e6c6e" providerId="ADAL" clId="{953113D7-C766-48A8-BF7E-BF21D1009F8B}" dt="2021-11-12T13:55:27.690" v="3431" actId="478"/>
          <ac:spMkLst>
            <pc:docMk/>
            <pc:sldMk cId="1208363345" sldId="749"/>
            <ac:spMk id="11" creationId="{0104E238-9CC4-4237-B0FB-24CDF7D2236C}"/>
          </ac:spMkLst>
        </pc:spChg>
        <pc:spChg chg="add mod">
          <ac:chgData name="Vanderfeesten, M.P.J.P." userId="048f2c7d-deea-47a7-8639-d6b6ed6e6c6e" providerId="ADAL" clId="{953113D7-C766-48A8-BF7E-BF21D1009F8B}" dt="2021-11-12T14:00:25.841" v="3472" actId="1036"/>
          <ac:spMkLst>
            <pc:docMk/>
            <pc:sldMk cId="1208363345" sldId="749"/>
            <ac:spMk id="14" creationId="{F9ED238F-0CEB-43E6-B294-5DBDF1DA44BD}"/>
          </ac:spMkLst>
        </pc:spChg>
        <pc:spChg chg="add mod ord">
          <ac:chgData name="Vanderfeesten, M.P.J.P." userId="048f2c7d-deea-47a7-8639-d6b6ed6e6c6e" providerId="ADAL" clId="{953113D7-C766-48A8-BF7E-BF21D1009F8B}" dt="2021-11-12T15:11:49.508" v="4204" actId="5793"/>
          <ac:spMkLst>
            <pc:docMk/>
            <pc:sldMk cId="1208363345" sldId="749"/>
            <ac:spMk id="15" creationId="{25882C52-CD99-4909-8D36-E0D30E4D479F}"/>
          </ac:spMkLst>
        </pc:spChg>
        <pc:picChg chg="add del">
          <ac:chgData name="Vanderfeesten, M.P.J.P." userId="048f2c7d-deea-47a7-8639-d6b6ed6e6c6e" providerId="ADAL" clId="{953113D7-C766-48A8-BF7E-BF21D1009F8B}" dt="2021-11-12T13:53:29.227" v="3419" actId="478"/>
          <ac:picMkLst>
            <pc:docMk/>
            <pc:sldMk cId="1208363345" sldId="749"/>
            <ac:picMk id="4" creationId="{FF49CB41-ED2F-4CA6-A10F-4ED77FE751C2}"/>
          </ac:picMkLst>
        </pc:picChg>
        <pc:picChg chg="add mod modCrop">
          <ac:chgData name="Vanderfeesten, M.P.J.P." userId="048f2c7d-deea-47a7-8639-d6b6ed6e6c6e" providerId="ADAL" clId="{953113D7-C766-48A8-BF7E-BF21D1009F8B}" dt="2021-11-12T14:00:54.863" v="3473" actId="1440"/>
          <ac:picMkLst>
            <pc:docMk/>
            <pc:sldMk cId="1208363345" sldId="749"/>
            <ac:picMk id="8" creationId="{8C6372BD-2764-49FF-A70F-A794894D7159}"/>
          </ac:picMkLst>
        </pc:picChg>
        <pc:picChg chg="add mod">
          <ac:chgData name="Vanderfeesten, M.P.J.P." userId="048f2c7d-deea-47a7-8639-d6b6ed6e6c6e" providerId="ADAL" clId="{953113D7-C766-48A8-BF7E-BF21D1009F8B}" dt="2021-11-12T13:56:26.548" v="3450" actId="1037"/>
          <ac:picMkLst>
            <pc:docMk/>
            <pc:sldMk cId="1208363345" sldId="749"/>
            <ac:picMk id="13" creationId="{2C7C9DE7-F23A-4078-944B-268142B0E2FF}"/>
          </ac:picMkLst>
        </pc:picChg>
      </pc:sldChg>
      <pc:sldChg chg="addSp delSp modSp add del mod modClrScheme chgLayout">
        <pc:chgData name="Vanderfeesten, M.P.J.P." userId="048f2c7d-deea-47a7-8639-d6b6ed6e6c6e" providerId="ADAL" clId="{953113D7-C766-48A8-BF7E-BF21D1009F8B}" dt="2021-11-12T15:14:52.993" v="4220" actId="47"/>
        <pc:sldMkLst>
          <pc:docMk/>
          <pc:sldMk cId="1688042337" sldId="750"/>
        </pc:sldMkLst>
        <pc:spChg chg="mod ord">
          <ac:chgData name="Vanderfeesten, M.P.J.P." userId="048f2c7d-deea-47a7-8639-d6b6ed6e6c6e" providerId="ADAL" clId="{953113D7-C766-48A8-BF7E-BF21D1009F8B}" dt="2021-11-10T15:16:20.250" v="525" actId="700"/>
          <ac:spMkLst>
            <pc:docMk/>
            <pc:sldMk cId="1688042337" sldId="750"/>
            <ac:spMk id="2" creationId="{DC6C359A-39F1-48B8-89B8-FC7400DDBA06}"/>
          </ac:spMkLst>
        </pc:spChg>
        <pc:spChg chg="add del mod">
          <ac:chgData name="Vanderfeesten, M.P.J.P." userId="048f2c7d-deea-47a7-8639-d6b6ed6e6c6e" providerId="ADAL" clId="{953113D7-C766-48A8-BF7E-BF21D1009F8B}" dt="2021-11-10T15:16:16.333" v="524" actId="478"/>
          <ac:spMkLst>
            <pc:docMk/>
            <pc:sldMk cId="1688042337" sldId="750"/>
            <ac:spMk id="3" creationId="{200BA7C8-68A9-4AC0-A719-D06B34374131}"/>
          </ac:spMkLst>
        </pc:spChg>
        <pc:spChg chg="add mod ord">
          <ac:chgData name="Vanderfeesten, M.P.J.P." userId="048f2c7d-deea-47a7-8639-d6b6ed6e6c6e" providerId="ADAL" clId="{953113D7-C766-48A8-BF7E-BF21D1009F8B}" dt="2021-11-12T14:01:28.037" v="3478" actId="6549"/>
          <ac:spMkLst>
            <pc:docMk/>
            <pc:sldMk cId="1688042337" sldId="750"/>
            <ac:spMk id="4" creationId="{E0FF84BF-B635-46FB-A660-0E67090430AD}"/>
          </ac:spMkLst>
        </pc:spChg>
        <pc:spChg chg="add mod ord">
          <ac:chgData name="Vanderfeesten, M.P.J.P." userId="048f2c7d-deea-47a7-8639-d6b6ed6e6c6e" providerId="ADAL" clId="{953113D7-C766-48A8-BF7E-BF21D1009F8B}" dt="2021-11-10T15:17:24.213" v="538" actId="113"/>
          <ac:spMkLst>
            <pc:docMk/>
            <pc:sldMk cId="1688042337" sldId="750"/>
            <ac:spMk id="5" creationId="{FA60620A-1244-46DE-8364-A7C96D4AA339}"/>
          </ac:spMkLst>
        </pc:spChg>
      </pc:sldChg>
      <pc:sldChg chg="addSp modSp new mod">
        <pc:chgData name="Vanderfeesten, M.P.J.P." userId="048f2c7d-deea-47a7-8639-d6b6ed6e6c6e" providerId="ADAL" clId="{953113D7-C766-48A8-BF7E-BF21D1009F8B}" dt="2021-11-12T12:39:23.838" v="1807" actId="404"/>
        <pc:sldMkLst>
          <pc:docMk/>
          <pc:sldMk cId="2672214808" sldId="751"/>
        </pc:sldMkLst>
        <pc:spChg chg="mod">
          <ac:chgData name="Vanderfeesten, M.P.J.P." userId="048f2c7d-deea-47a7-8639-d6b6ed6e6c6e" providerId="ADAL" clId="{953113D7-C766-48A8-BF7E-BF21D1009F8B}" dt="2021-11-12T10:54:16.297" v="678" actId="20577"/>
          <ac:spMkLst>
            <pc:docMk/>
            <pc:sldMk cId="2672214808" sldId="751"/>
            <ac:spMk id="2" creationId="{09E78CBF-FA57-4C4C-980F-F12FE00BD130}"/>
          </ac:spMkLst>
        </pc:spChg>
        <pc:spChg chg="add mod">
          <ac:chgData name="Vanderfeesten, M.P.J.P." userId="048f2c7d-deea-47a7-8639-d6b6ed6e6c6e" providerId="ADAL" clId="{953113D7-C766-48A8-BF7E-BF21D1009F8B}" dt="2021-11-12T10:53:56.230" v="675" actId="207"/>
          <ac:spMkLst>
            <pc:docMk/>
            <pc:sldMk cId="2672214808" sldId="751"/>
            <ac:spMk id="11" creationId="{26007F85-FC93-4D08-A0FB-C381FB553009}"/>
          </ac:spMkLst>
        </pc:spChg>
        <pc:spChg chg="add mod">
          <ac:chgData name="Vanderfeesten, M.P.J.P." userId="048f2c7d-deea-47a7-8639-d6b6ed6e6c6e" providerId="ADAL" clId="{953113D7-C766-48A8-BF7E-BF21D1009F8B}" dt="2021-11-12T10:53:56.230" v="675" actId="207"/>
          <ac:spMkLst>
            <pc:docMk/>
            <pc:sldMk cId="2672214808" sldId="751"/>
            <ac:spMk id="12" creationId="{A75EEE76-8841-4645-AAC3-FAD1BBA8B8E5}"/>
          </ac:spMkLst>
        </pc:spChg>
        <pc:spChg chg="add mod">
          <ac:chgData name="Vanderfeesten, M.P.J.P." userId="048f2c7d-deea-47a7-8639-d6b6ed6e6c6e" providerId="ADAL" clId="{953113D7-C766-48A8-BF7E-BF21D1009F8B}" dt="2021-11-12T10:55:29.442" v="689" actId="1076"/>
          <ac:spMkLst>
            <pc:docMk/>
            <pc:sldMk cId="2672214808" sldId="751"/>
            <ac:spMk id="13" creationId="{6EF9A460-D8BF-4F8D-B2CA-7DFBD6E1C14F}"/>
          </ac:spMkLst>
        </pc:spChg>
        <pc:spChg chg="add mod">
          <ac:chgData name="Vanderfeesten, M.P.J.P." userId="048f2c7d-deea-47a7-8639-d6b6ed6e6c6e" providerId="ADAL" clId="{953113D7-C766-48A8-BF7E-BF21D1009F8B}" dt="2021-11-12T10:55:34.172" v="690" actId="1076"/>
          <ac:spMkLst>
            <pc:docMk/>
            <pc:sldMk cId="2672214808" sldId="751"/>
            <ac:spMk id="14" creationId="{C07184F3-B896-4D77-88AA-20E2BCA4BC68}"/>
          </ac:spMkLst>
        </pc:spChg>
        <pc:spChg chg="add mod">
          <ac:chgData name="Vanderfeesten, M.P.J.P." userId="048f2c7d-deea-47a7-8639-d6b6ed6e6c6e" providerId="ADAL" clId="{953113D7-C766-48A8-BF7E-BF21D1009F8B}" dt="2021-11-12T12:39:23.838" v="1807" actId="404"/>
          <ac:spMkLst>
            <pc:docMk/>
            <pc:sldMk cId="2672214808" sldId="751"/>
            <ac:spMk id="15" creationId="{408FF950-725B-4994-9FAA-94964B50A820}"/>
          </ac:spMkLst>
        </pc:spChg>
        <pc:picChg chg="add mod">
          <ac:chgData name="Vanderfeesten, M.P.J.P." userId="048f2c7d-deea-47a7-8639-d6b6ed6e6c6e" providerId="ADAL" clId="{953113D7-C766-48A8-BF7E-BF21D1009F8B}" dt="2021-11-12T10:51:19.576" v="599" actId="1076"/>
          <ac:picMkLst>
            <pc:docMk/>
            <pc:sldMk cId="2672214808" sldId="751"/>
            <ac:picMk id="3" creationId="{E265069D-495D-4B44-B78D-4E2F777C92AB}"/>
          </ac:picMkLst>
        </pc:picChg>
        <pc:cxnChg chg="add mod">
          <ac:chgData name="Vanderfeesten, M.P.J.P." userId="048f2c7d-deea-47a7-8639-d6b6ed6e6c6e" providerId="ADAL" clId="{953113D7-C766-48A8-BF7E-BF21D1009F8B}" dt="2021-11-12T10:52:43.228" v="608" actId="14100"/>
          <ac:cxnSpMkLst>
            <pc:docMk/>
            <pc:sldMk cId="2672214808" sldId="751"/>
            <ac:cxnSpMk id="5" creationId="{F1A501A7-8445-48E4-B2EA-064220667A93}"/>
          </ac:cxnSpMkLst>
        </pc:cxnChg>
        <pc:cxnChg chg="add mod">
          <ac:chgData name="Vanderfeesten, M.P.J.P." userId="048f2c7d-deea-47a7-8639-d6b6ed6e6c6e" providerId="ADAL" clId="{953113D7-C766-48A8-BF7E-BF21D1009F8B}" dt="2021-11-12T10:52:33.099" v="607" actId="1076"/>
          <ac:cxnSpMkLst>
            <pc:docMk/>
            <pc:sldMk cId="2672214808" sldId="751"/>
            <ac:cxnSpMk id="7" creationId="{22194395-AD4C-4582-8B7B-C9923EECE7C2}"/>
          </ac:cxnSpMkLst>
        </pc:cxnChg>
      </pc:sldChg>
      <pc:sldChg chg="addSp modSp new mod">
        <pc:chgData name="Vanderfeesten, M.P.J.P." userId="048f2c7d-deea-47a7-8639-d6b6ed6e6c6e" providerId="ADAL" clId="{953113D7-C766-48A8-BF7E-BF21D1009F8B}" dt="2021-11-12T13:12:22.102" v="2365" actId="1076"/>
        <pc:sldMkLst>
          <pc:docMk/>
          <pc:sldMk cId="3425907922" sldId="752"/>
        </pc:sldMkLst>
        <pc:spChg chg="mod">
          <ac:chgData name="Vanderfeesten, M.P.J.P." userId="048f2c7d-deea-47a7-8639-d6b6ed6e6c6e" providerId="ADAL" clId="{953113D7-C766-48A8-BF7E-BF21D1009F8B}" dt="2021-11-12T12:28:30.914" v="1585" actId="20577"/>
          <ac:spMkLst>
            <pc:docMk/>
            <pc:sldMk cId="3425907922" sldId="752"/>
            <ac:spMk id="2" creationId="{707CF2E2-4DF4-4CD2-B753-C00172F0FC71}"/>
          </ac:spMkLst>
        </pc:spChg>
        <pc:spChg chg="add mod">
          <ac:chgData name="Vanderfeesten, M.P.J.P." userId="048f2c7d-deea-47a7-8639-d6b6ed6e6c6e" providerId="ADAL" clId="{953113D7-C766-48A8-BF7E-BF21D1009F8B}" dt="2021-11-12T12:54:14.233" v="2342" actId="20577"/>
          <ac:spMkLst>
            <pc:docMk/>
            <pc:sldMk cId="3425907922" sldId="752"/>
            <ac:spMk id="3" creationId="{7093A61E-6DA8-478D-8B8D-27C7B3FD8A39}"/>
          </ac:spMkLst>
        </pc:spChg>
        <pc:grpChg chg="add mod">
          <ac:chgData name="Vanderfeesten, M.P.J.P." userId="048f2c7d-deea-47a7-8639-d6b6ed6e6c6e" providerId="ADAL" clId="{953113D7-C766-48A8-BF7E-BF21D1009F8B}" dt="2021-11-12T13:12:22.102" v="2365" actId="1076"/>
          <ac:grpSpMkLst>
            <pc:docMk/>
            <pc:sldMk cId="3425907922" sldId="752"/>
            <ac:grpSpMk id="8" creationId="{69572E8C-0F20-4A94-9647-17FCED320F8C}"/>
          </ac:grpSpMkLst>
        </pc:grpChg>
        <pc:picChg chg="add mod ord">
          <ac:chgData name="Vanderfeesten, M.P.J.P." userId="048f2c7d-deea-47a7-8639-d6b6ed6e6c6e" providerId="ADAL" clId="{953113D7-C766-48A8-BF7E-BF21D1009F8B}" dt="2021-11-12T13:12:08.174" v="2360" actId="1076"/>
          <ac:picMkLst>
            <pc:docMk/>
            <pc:sldMk cId="3425907922" sldId="752"/>
            <ac:picMk id="5" creationId="{6CEEB16B-28B4-4E4F-9043-32B1653F9A79}"/>
          </ac:picMkLst>
        </pc:picChg>
        <pc:picChg chg="add mod">
          <ac:chgData name="Vanderfeesten, M.P.J.P." userId="048f2c7d-deea-47a7-8639-d6b6ed6e6c6e" providerId="ADAL" clId="{953113D7-C766-48A8-BF7E-BF21D1009F8B}" dt="2021-11-12T13:12:01.401" v="2359" actId="164"/>
          <ac:picMkLst>
            <pc:docMk/>
            <pc:sldMk cId="3425907922" sldId="752"/>
            <ac:picMk id="7" creationId="{4ECEE837-15E0-4716-BA9C-8CB8B479F044}"/>
          </ac:picMkLst>
        </pc:picChg>
      </pc:sldChg>
      <pc:sldChg chg="addSp delSp modSp add mod modClrScheme chgLayout">
        <pc:chgData name="Vanderfeesten, M.P.J.P." userId="048f2c7d-deea-47a7-8639-d6b6ed6e6c6e" providerId="ADAL" clId="{953113D7-C766-48A8-BF7E-BF21D1009F8B}" dt="2021-11-12T14:25:45.934" v="3722" actId="700"/>
        <pc:sldMkLst>
          <pc:docMk/>
          <pc:sldMk cId="0" sldId="753"/>
        </pc:sldMkLst>
        <pc:spChg chg="add del mod ord">
          <ac:chgData name="Vanderfeesten, M.P.J.P." userId="048f2c7d-deea-47a7-8639-d6b6ed6e6c6e" providerId="ADAL" clId="{953113D7-C766-48A8-BF7E-BF21D1009F8B}" dt="2021-11-12T14:25:45.934" v="3722" actId="700"/>
          <ac:spMkLst>
            <pc:docMk/>
            <pc:sldMk cId="0" sldId="753"/>
            <ac:spMk id="2" creationId="{BC34B3E9-7E12-4D45-BE39-43761A521D0B}"/>
          </ac:spMkLst>
        </pc:spChg>
        <pc:spChg chg="mod ord">
          <ac:chgData name="Vanderfeesten, M.P.J.P." userId="048f2c7d-deea-47a7-8639-d6b6ed6e6c6e" providerId="ADAL" clId="{953113D7-C766-48A8-BF7E-BF21D1009F8B}" dt="2021-11-12T14:25:45.934" v="3722" actId="700"/>
          <ac:spMkLst>
            <pc:docMk/>
            <pc:sldMk cId="0" sldId="753"/>
            <ac:spMk id="5" creationId="{5E8A8758-34C0-0C49-8F56-7691D3410E70}"/>
          </ac:spMkLst>
        </pc:spChg>
        <pc:spChg chg="mod ord">
          <ac:chgData name="Vanderfeesten, M.P.J.P." userId="048f2c7d-deea-47a7-8639-d6b6ed6e6c6e" providerId="ADAL" clId="{953113D7-C766-48A8-BF7E-BF21D1009F8B}" dt="2021-11-12T14:25:45.934" v="3722" actId="700"/>
          <ac:spMkLst>
            <pc:docMk/>
            <pc:sldMk cId="0" sldId="753"/>
            <ac:spMk id="1939" creationId="{00000000-0000-0000-0000-000000000000}"/>
          </ac:spMkLst>
        </pc:spChg>
        <pc:picChg chg="add mod">
          <ac:chgData name="Vanderfeesten, M.P.J.P." userId="048f2c7d-deea-47a7-8639-d6b6ed6e6c6e" providerId="ADAL" clId="{953113D7-C766-48A8-BF7E-BF21D1009F8B}" dt="2021-11-12T14:21:04.156" v="3656" actId="1076"/>
          <ac:picMkLst>
            <pc:docMk/>
            <pc:sldMk cId="0" sldId="753"/>
            <ac:picMk id="4098" creationId="{AE1284B0-20C2-4986-B67B-81BE42B1C123}"/>
          </ac:picMkLst>
        </pc:picChg>
      </pc:sldChg>
      <pc:sldChg chg="addSp delSp modSp add mod">
        <pc:chgData name="Vanderfeesten, M.P.J.P." userId="048f2c7d-deea-47a7-8639-d6b6ed6e6c6e" providerId="ADAL" clId="{953113D7-C766-48A8-BF7E-BF21D1009F8B}" dt="2021-11-12T15:13:41.782" v="4219" actId="1076"/>
        <pc:sldMkLst>
          <pc:docMk/>
          <pc:sldMk cId="3318801130" sldId="754"/>
        </pc:sldMkLst>
        <pc:spChg chg="add mod">
          <ac:chgData name="Vanderfeesten, M.P.J.P." userId="048f2c7d-deea-47a7-8639-d6b6ed6e6c6e" providerId="ADAL" clId="{953113D7-C766-48A8-BF7E-BF21D1009F8B}" dt="2021-11-12T14:52:40.344" v="3953" actId="1076"/>
          <ac:spMkLst>
            <pc:docMk/>
            <pc:sldMk cId="3318801130" sldId="754"/>
            <ac:spMk id="2" creationId="{BE47EC5E-8579-4140-9E98-FD3018D397BE}"/>
          </ac:spMkLst>
        </pc:spChg>
        <pc:spChg chg="add mod">
          <ac:chgData name="Vanderfeesten, M.P.J.P." userId="048f2c7d-deea-47a7-8639-d6b6ed6e6c6e" providerId="ADAL" clId="{953113D7-C766-48A8-BF7E-BF21D1009F8B}" dt="2021-11-12T15:03:58.628" v="4059" actId="120"/>
          <ac:spMkLst>
            <pc:docMk/>
            <pc:sldMk cId="3318801130" sldId="754"/>
            <ac:spMk id="3" creationId="{C1F4ACE1-7DD4-4E44-9195-1CC3C21DDE27}"/>
          </ac:spMkLst>
        </pc:spChg>
        <pc:spChg chg="add mod">
          <ac:chgData name="Vanderfeesten, M.P.J.P." userId="048f2c7d-deea-47a7-8639-d6b6ed6e6c6e" providerId="ADAL" clId="{953113D7-C766-48A8-BF7E-BF21D1009F8B}" dt="2021-11-12T14:55:30.673" v="3958" actId="20577"/>
          <ac:spMkLst>
            <pc:docMk/>
            <pc:sldMk cId="3318801130" sldId="754"/>
            <ac:spMk id="4" creationId="{71EBD16A-59EA-4634-B3DD-BB7DC0F4626A}"/>
          </ac:spMkLst>
        </pc:spChg>
        <pc:spChg chg="del">
          <ac:chgData name="Vanderfeesten, M.P.J.P." userId="048f2c7d-deea-47a7-8639-d6b6ed6e6c6e" providerId="ADAL" clId="{953113D7-C766-48A8-BF7E-BF21D1009F8B}" dt="2021-11-12T14:32:13.785" v="3755" actId="478"/>
          <ac:spMkLst>
            <pc:docMk/>
            <pc:sldMk cId="3318801130" sldId="754"/>
            <ac:spMk id="5" creationId="{05F477FF-B110-4D90-9A18-D44D7804D23E}"/>
          </ac:spMkLst>
        </pc:spChg>
        <pc:spChg chg="add mod">
          <ac:chgData name="Vanderfeesten, M.P.J.P." userId="048f2c7d-deea-47a7-8639-d6b6ed6e6c6e" providerId="ADAL" clId="{953113D7-C766-48A8-BF7E-BF21D1009F8B}" dt="2021-11-12T14:53:00.253" v="3955" actId="1076"/>
          <ac:spMkLst>
            <pc:docMk/>
            <pc:sldMk cId="3318801130" sldId="754"/>
            <ac:spMk id="8" creationId="{6E87ED9E-6B5F-49E1-AB7B-B856084B1BD4}"/>
          </ac:spMkLst>
        </pc:spChg>
        <pc:spChg chg="add mod">
          <ac:chgData name="Vanderfeesten, M.P.J.P." userId="048f2c7d-deea-47a7-8639-d6b6ed6e6c6e" providerId="ADAL" clId="{953113D7-C766-48A8-BF7E-BF21D1009F8B}" dt="2021-11-12T14:52:40.344" v="3953" actId="1076"/>
          <ac:spMkLst>
            <pc:docMk/>
            <pc:sldMk cId="3318801130" sldId="754"/>
            <ac:spMk id="9" creationId="{785E1027-37C6-48E1-B254-11429A1B27F6}"/>
          </ac:spMkLst>
        </pc:spChg>
        <pc:spChg chg="add mod">
          <ac:chgData name="Vanderfeesten, M.P.J.P." userId="048f2c7d-deea-47a7-8639-d6b6ed6e6c6e" providerId="ADAL" clId="{953113D7-C766-48A8-BF7E-BF21D1009F8B}" dt="2021-11-12T15:02:09.404" v="4030" actId="1076"/>
          <ac:spMkLst>
            <pc:docMk/>
            <pc:sldMk cId="3318801130" sldId="754"/>
            <ac:spMk id="10" creationId="{27895EEA-3A82-41D3-90CE-199F21A9C937}"/>
          </ac:spMkLst>
        </pc:spChg>
        <pc:spChg chg="add mod ord">
          <ac:chgData name="Vanderfeesten, M.P.J.P." userId="048f2c7d-deea-47a7-8639-d6b6ed6e6c6e" providerId="ADAL" clId="{953113D7-C766-48A8-BF7E-BF21D1009F8B}" dt="2021-11-12T15:07:34.320" v="4093" actId="14100"/>
          <ac:spMkLst>
            <pc:docMk/>
            <pc:sldMk cId="3318801130" sldId="754"/>
            <ac:spMk id="11" creationId="{33A55AA9-0E7C-4BD6-BCB6-689392FEC6C4}"/>
          </ac:spMkLst>
        </pc:spChg>
        <pc:spChg chg="add del mod">
          <ac:chgData name="Vanderfeesten, M.P.J.P." userId="048f2c7d-deea-47a7-8639-d6b6ed6e6c6e" providerId="ADAL" clId="{953113D7-C766-48A8-BF7E-BF21D1009F8B}" dt="2021-11-12T15:01:11.514" v="4020" actId="478"/>
          <ac:spMkLst>
            <pc:docMk/>
            <pc:sldMk cId="3318801130" sldId="754"/>
            <ac:spMk id="14" creationId="{82A53684-39E1-4E7C-85F4-CA428F1E7FCC}"/>
          </ac:spMkLst>
        </pc:spChg>
        <pc:spChg chg="add mod">
          <ac:chgData name="Vanderfeesten, M.P.J.P." userId="048f2c7d-deea-47a7-8639-d6b6ed6e6c6e" providerId="ADAL" clId="{953113D7-C766-48A8-BF7E-BF21D1009F8B}" dt="2021-11-12T15:08:46.356" v="4122" actId="207"/>
          <ac:spMkLst>
            <pc:docMk/>
            <pc:sldMk cId="3318801130" sldId="754"/>
            <ac:spMk id="21" creationId="{D0B6CB97-8291-4E8F-AC74-8EB2106C1006}"/>
          </ac:spMkLst>
        </pc:spChg>
        <pc:spChg chg="add mod">
          <ac:chgData name="Vanderfeesten, M.P.J.P." userId="048f2c7d-deea-47a7-8639-d6b6ed6e6c6e" providerId="ADAL" clId="{953113D7-C766-48A8-BF7E-BF21D1009F8B}" dt="2021-11-12T15:04:28.796" v="4071" actId="14100"/>
          <ac:spMkLst>
            <pc:docMk/>
            <pc:sldMk cId="3318801130" sldId="754"/>
            <ac:spMk id="22" creationId="{9ADF7633-85D5-4BF9-9206-9D7DF24AC75F}"/>
          </ac:spMkLst>
        </pc:spChg>
        <pc:spChg chg="add mod">
          <ac:chgData name="Vanderfeesten, M.P.J.P." userId="048f2c7d-deea-47a7-8639-d6b6ed6e6c6e" providerId="ADAL" clId="{953113D7-C766-48A8-BF7E-BF21D1009F8B}" dt="2021-11-12T15:13:33.182" v="4217" actId="1076"/>
          <ac:spMkLst>
            <pc:docMk/>
            <pc:sldMk cId="3318801130" sldId="754"/>
            <ac:spMk id="23" creationId="{BBF305A8-C554-4816-B454-DA9F59F6D925}"/>
          </ac:spMkLst>
        </pc:spChg>
        <pc:spChg chg="add mod">
          <ac:chgData name="Vanderfeesten, M.P.J.P." userId="048f2c7d-deea-47a7-8639-d6b6ed6e6c6e" providerId="ADAL" clId="{953113D7-C766-48A8-BF7E-BF21D1009F8B}" dt="2021-11-12T15:07:55.209" v="4097" actId="1076"/>
          <ac:spMkLst>
            <pc:docMk/>
            <pc:sldMk cId="3318801130" sldId="754"/>
            <ac:spMk id="24" creationId="{1880FAF8-1968-4A22-8A25-A6C610180323}"/>
          </ac:spMkLst>
        </pc:spChg>
        <pc:spChg chg="add mod">
          <ac:chgData name="Vanderfeesten, M.P.J.P." userId="048f2c7d-deea-47a7-8639-d6b6ed6e6c6e" providerId="ADAL" clId="{953113D7-C766-48A8-BF7E-BF21D1009F8B}" dt="2021-11-12T15:08:00.090" v="4098" actId="571"/>
          <ac:spMkLst>
            <pc:docMk/>
            <pc:sldMk cId="3318801130" sldId="754"/>
            <ac:spMk id="25" creationId="{454D1EF1-F943-4473-A6B3-92C19387A604}"/>
          </ac:spMkLst>
        </pc:spChg>
        <pc:spChg chg="add mod">
          <ac:chgData name="Vanderfeesten, M.P.J.P." userId="048f2c7d-deea-47a7-8639-d6b6ed6e6c6e" providerId="ADAL" clId="{953113D7-C766-48A8-BF7E-BF21D1009F8B}" dt="2021-11-12T15:12:45.748" v="4213" actId="1076"/>
          <ac:spMkLst>
            <pc:docMk/>
            <pc:sldMk cId="3318801130" sldId="754"/>
            <ac:spMk id="28" creationId="{A2E6429D-40F9-4887-8EBE-082395DE64F5}"/>
          </ac:spMkLst>
        </pc:spChg>
        <pc:spChg chg="add mod">
          <ac:chgData name="Vanderfeesten, M.P.J.P." userId="048f2c7d-deea-47a7-8639-d6b6ed6e6c6e" providerId="ADAL" clId="{953113D7-C766-48A8-BF7E-BF21D1009F8B}" dt="2021-11-12T15:13:41.782" v="4219" actId="1076"/>
          <ac:spMkLst>
            <pc:docMk/>
            <pc:sldMk cId="3318801130" sldId="754"/>
            <ac:spMk id="29" creationId="{4228229D-07F1-4664-AE3F-CC0D8B837C97}"/>
          </ac:spMkLst>
        </pc:spChg>
        <pc:spChg chg="del">
          <ac:chgData name="Vanderfeesten, M.P.J.P." userId="048f2c7d-deea-47a7-8639-d6b6ed6e6c6e" providerId="ADAL" clId="{953113D7-C766-48A8-BF7E-BF21D1009F8B}" dt="2021-11-12T14:51:46.038" v="3949" actId="478"/>
          <ac:spMkLst>
            <pc:docMk/>
            <pc:sldMk cId="3318801130" sldId="754"/>
            <ac:spMk id="32" creationId="{E8F4ACC8-E6CB-4A4A-ADDF-818744CE42E9}"/>
          </ac:spMkLst>
        </pc:spChg>
        <pc:spChg chg="mod">
          <ac:chgData name="Vanderfeesten, M.P.J.P." userId="048f2c7d-deea-47a7-8639-d6b6ed6e6c6e" providerId="ADAL" clId="{953113D7-C766-48A8-BF7E-BF21D1009F8B}" dt="2021-11-12T14:32:20.539" v="3758" actId="20577"/>
          <ac:spMkLst>
            <pc:docMk/>
            <pc:sldMk cId="3318801130" sldId="754"/>
            <ac:spMk id="198" creationId="{00000000-0000-0000-0000-000000000000}"/>
          </ac:spMkLst>
        </pc:spChg>
        <pc:spChg chg="del mod">
          <ac:chgData name="Vanderfeesten, M.P.J.P." userId="048f2c7d-deea-47a7-8639-d6b6ed6e6c6e" providerId="ADAL" clId="{953113D7-C766-48A8-BF7E-BF21D1009F8B}" dt="2021-11-12T14:32:26.464" v="3760" actId="478"/>
          <ac:spMkLst>
            <pc:docMk/>
            <pc:sldMk cId="3318801130" sldId="754"/>
            <ac:spMk id="222" creationId="{00000000-0000-0000-0000-000000000000}"/>
          </ac:spMkLst>
        </pc:spChg>
        <pc:picChg chg="add mod">
          <ac:chgData name="Vanderfeesten, M.P.J.P." userId="048f2c7d-deea-47a7-8639-d6b6ed6e6c6e" providerId="ADAL" clId="{953113D7-C766-48A8-BF7E-BF21D1009F8B}" dt="2021-11-12T15:12:30.798" v="4209" actId="1076"/>
          <ac:picMkLst>
            <pc:docMk/>
            <pc:sldMk cId="3318801130" sldId="754"/>
            <ac:picMk id="27" creationId="{CB0900C5-208D-4A6F-A228-B74557835E50}"/>
          </ac:picMkLst>
        </pc:picChg>
        <pc:picChg chg="mod">
          <ac:chgData name="Vanderfeesten, M.P.J.P." userId="048f2c7d-deea-47a7-8639-d6b6ed6e6c6e" providerId="ADAL" clId="{953113D7-C766-48A8-BF7E-BF21D1009F8B}" dt="2021-11-12T15:02:53.728" v="4039" actId="1076"/>
          <ac:picMkLst>
            <pc:docMk/>
            <pc:sldMk cId="3318801130" sldId="754"/>
            <ac:picMk id="1026" creationId="{C3481114-0CB8-4E02-9AB7-720C05C3CD89}"/>
          </ac:picMkLst>
        </pc:picChg>
        <pc:cxnChg chg="add mod">
          <ac:chgData name="Vanderfeesten, M.P.J.P." userId="048f2c7d-deea-47a7-8639-d6b6ed6e6c6e" providerId="ADAL" clId="{953113D7-C766-48A8-BF7E-BF21D1009F8B}" dt="2021-11-12T15:07:05.539" v="4081" actId="1076"/>
          <ac:cxnSpMkLst>
            <pc:docMk/>
            <pc:sldMk cId="3318801130" sldId="754"/>
            <ac:cxnSpMk id="7" creationId="{701A9FB7-7AC8-49DE-9BE1-9F3D670385B3}"/>
          </ac:cxnSpMkLst>
        </pc:cxnChg>
        <pc:cxnChg chg="add mod ord">
          <ac:chgData name="Vanderfeesten, M.P.J.P." userId="048f2c7d-deea-47a7-8639-d6b6ed6e6c6e" providerId="ADAL" clId="{953113D7-C766-48A8-BF7E-BF21D1009F8B}" dt="2021-11-12T15:09:02.175" v="4124" actId="166"/>
          <ac:cxnSpMkLst>
            <pc:docMk/>
            <pc:sldMk cId="3318801130" sldId="754"/>
            <ac:cxnSpMk id="13" creationId="{973784D4-F1DC-43C2-B844-1F5994AD0836}"/>
          </ac:cxnSpMkLst>
        </pc:cxnChg>
        <pc:cxnChg chg="add mod">
          <ac:chgData name="Vanderfeesten, M.P.J.P." userId="048f2c7d-deea-47a7-8639-d6b6ed6e6c6e" providerId="ADAL" clId="{953113D7-C766-48A8-BF7E-BF21D1009F8B}" dt="2021-11-12T14:56:05.577" v="3961" actId="571"/>
          <ac:cxnSpMkLst>
            <pc:docMk/>
            <pc:sldMk cId="3318801130" sldId="754"/>
            <ac:cxnSpMk id="16" creationId="{8C7DA5E2-D96F-4843-8233-20517F45D1CF}"/>
          </ac:cxnSpMkLst>
        </pc:cxnChg>
        <pc:cxnChg chg="add mod">
          <ac:chgData name="Vanderfeesten, M.P.J.P." userId="048f2c7d-deea-47a7-8639-d6b6ed6e6c6e" providerId="ADAL" clId="{953113D7-C766-48A8-BF7E-BF21D1009F8B}" dt="2021-11-12T14:57:09.554" v="3970" actId="1076"/>
          <ac:cxnSpMkLst>
            <pc:docMk/>
            <pc:sldMk cId="3318801130" sldId="754"/>
            <ac:cxnSpMk id="17" creationId="{42726059-6554-4E8C-AEA6-E32CADC61881}"/>
          </ac:cxnSpMkLst>
        </pc:cxnChg>
        <pc:cxnChg chg="add mod">
          <ac:chgData name="Vanderfeesten, M.P.J.P." userId="048f2c7d-deea-47a7-8639-d6b6ed6e6c6e" providerId="ADAL" clId="{953113D7-C766-48A8-BF7E-BF21D1009F8B}" dt="2021-11-12T15:09:14.508" v="4125" actId="1076"/>
          <ac:cxnSpMkLst>
            <pc:docMk/>
            <pc:sldMk cId="3318801130" sldId="754"/>
            <ac:cxnSpMk id="26" creationId="{C8834264-298B-4CFA-905E-4CCB0FFF0585}"/>
          </ac:cxnSpMkLst>
        </pc:cxnChg>
      </pc:sldChg>
    </pc:docChg>
  </pc:docChgLst>
  <pc:docChgLst>
    <pc:chgData name="Vanderfeesten, M.P.J.P." userId="048f2c7d-deea-47a7-8639-d6b6ed6e6c6e" providerId="ADAL" clId="{F0A03812-6A63-4FE8-BAE7-DD0B941B5054}"/>
    <pc:docChg chg="undo custSel addSld modSld">
      <pc:chgData name="Vanderfeesten, M.P.J.P." userId="048f2c7d-deea-47a7-8639-d6b6ed6e6c6e" providerId="ADAL" clId="{F0A03812-6A63-4FE8-BAE7-DD0B941B5054}" dt="2021-12-10T10:32:01.534" v="29" actId="729"/>
      <pc:docMkLst>
        <pc:docMk/>
      </pc:docMkLst>
      <pc:sldChg chg="addSp modSp">
        <pc:chgData name="Vanderfeesten, M.P.J.P." userId="048f2c7d-deea-47a7-8639-d6b6ed6e6c6e" providerId="ADAL" clId="{F0A03812-6A63-4FE8-BAE7-DD0B941B5054}" dt="2021-12-10T10:29:58.329" v="9" actId="164"/>
        <pc:sldMkLst>
          <pc:docMk/>
          <pc:sldMk cId="0" sldId="259"/>
        </pc:sldMkLst>
        <pc:grpChg chg="add mod">
          <ac:chgData name="Vanderfeesten, M.P.J.P." userId="048f2c7d-deea-47a7-8639-d6b6ed6e6c6e" providerId="ADAL" clId="{F0A03812-6A63-4FE8-BAE7-DD0B941B5054}" dt="2021-12-10T10:29:58.329" v="9" actId="164"/>
          <ac:grpSpMkLst>
            <pc:docMk/>
            <pc:sldMk cId="0" sldId="259"/>
            <ac:grpSpMk id="2" creationId="{2473A653-2000-4326-8D28-7A717744BBF2}"/>
          </ac:grpSpMkLst>
        </pc:grpChg>
        <pc:picChg chg="mod">
          <ac:chgData name="Vanderfeesten, M.P.J.P." userId="048f2c7d-deea-47a7-8639-d6b6ed6e6c6e" providerId="ADAL" clId="{F0A03812-6A63-4FE8-BAE7-DD0B941B5054}" dt="2021-12-10T10:29:58.329" v="9" actId="164"/>
          <ac:picMkLst>
            <pc:docMk/>
            <pc:sldMk cId="0" sldId="259"/>
            <ac:picMk id="144" creationId="{00000000-0000-0000-0000-000000000000}"/>
          </ac:picMkLst>
        </pc:picChg>
        <pc:picChg chg="mod">
          <ac:chgData name="Vanderfeesten, M.P.J.P." userId="048f2c7d-deea-47a7-8639-d6b6ed6e6c6e" providerId="ADAL" clId="{F0A03812-6A63-4FE8-BAE7-DD0B941B5054}" dt="2021-12-10T10:29:58.329" v="9" actId="164"/>
          <ac:picMkLst>
            <pc:docMk/>
            <pc:sldMk cId="0" sldId="259"/>
            <ac:picMk id="145" creationId="{00000000-0000-0000-0000-000000000000}"/>
          </ac:picMkLst>
        </pc:picChg>
        <pc:picChg chg="mod">
          <ac:chgData name="Vanderfeesten, M.P.J.P." userId="048f2c7d-deea-47a7-8639-d6b6ed6e6c6e" providerId="ADAL" clId="{F0A03812-6A63-4FE8-BAE7-DD0B941B5054}" dt="2021-12-10T10:29:58.329" v="9" actId="164"/>
          <ac:picMkLst>
            <pc:docMk/>
            <pc:sldMk cId="0" sldId="259"/>
            <ac:picMk id="146" creationId="{00000000-0000-0000-0000-000000000000}"/>
          </ac:picMkLst>
        </pc:picChg>
        <pc:picChg chg="mod">
          <ac:chgData name="Vanderfeesten, M.P.J.P." userId="048f2c7d-deea-47a7-8639-d6b6ed6e6c6e" providerId="ADAL" clId="{F0A03812-6A63-4FE8-BAE7-DD0B941B5054}" dt="2021-12-10T10:29:58.329" v="9" actId="164"/>
          <ac:picMkLst>
            <pc:docMk/>
            <pc:sldMk cId="0" sldId="259"/>
            <ac:picMk id="147" creationId="{00000000-0000-0000-0000-000000000000}"/>
          </ac:picMkLst>
        </pc:picChg>
        <pc:picChg chg="mod">
          <ac:chgData name="Vanderfeesten, M.P.J.P." userId="048f2c7d-deea-47a7-8639-d6b6ed6e6c6e" providerId="ADAL" clId="{F0A03812-6A63-4FE8-BAE7-DD0B941B5054}" dt="2021-12-10T10:29:58.329" v="9" actId="164"/>
          <ac:picMkLst>
            <pc:docMk/>
            <pc:sldMk cId="0" sldId="259"/>
            <ac:picMk id="148" creationId="{00000000-0000-0000-0000-000000000000}"/>
          </ac:picMkLst>
        </pc:picChg>
        <pc:picChg chg="mod">
          <ac:chgData name="Vanderfeesten, M.P.J.P." userId="048f2c7d-deea-47a7-8639-d6b6ed6e6c6e" providerId="ADAL" clId="{F0A03812-6A63-4FE8-BAE7-DD0B941B5054}" dt="2021-12-10T10:29:58.329" v="9" actId="164"/>
          <ac:picMkLst>
            <pc:docMk/>
            <pc:sldMk cId="0" sldId="259"/>
            <ac:picMk id="149" creationId="{00000000-0000-0000-0000-000000000000}"/>
          </ac:picMkLst>
        </pc:picChg>
        <pc:picChg chg="mod">
          <ac:chgData name="Vanderfeesten, M.P.J.P." userId="048f2c7d-deea-47a7-8639-d6b6ed6e6c6e" providerId="ADAL" clId="{F0A03812-6A63-4FE8-BAE7-DD0B941B5054}" dt="2021-12-10T10:29:58.329" v="9" actId="164"/>
          <ac:picMkLst>
            <pc:docMk/>
            <pc:sldMk cId="0" sldId="259"/>
            <ac:picMk id="150" creationId="{00000000-0000-0000-0000-000000000000}"/>
          </ac:picMkLst>
        </pc:picChg>
        <pc:picChg chg="mod">
          <ac:chgData name="Vanderfeesten, M.P.J.P." userId="048f2c7d-deea-47a7-8639-d6b6ed6e6c6e" providerId="ADAL" clId="{F0A03812-6A63-4FE8-BAE7-DD0B941B5054}" dt="2021-12-10T10:29:58.329" v="9" actId="164"/>
          <ac:picMkLst>
            <pc:docMk/>
            <pc:sldMk cId="0" sldId="259"/>
            <ac:picMk id="151" creationId="{00000000-0000-0000-0000-000000000000}"/>
          </ac:picMkLst>
        </pc:picChg>
        <pc:picChg chg="mod">
          <ac:chgData name="Vanderfeesten, M.P.J.P." userId="048f2c7d-deea-47a7-8639-d6b6ed6e6c6e" providerId="ADAL" clId="{F0A03812-6A63-4FE8-BAE7-DD0B941B5054}" dt="2021-12-10T10:29:58.329" v="9" actId="164"/>
          <ac:picMkLst>
            <pc:docMk/>
            <pc:sldMk cId="0" sldId="259"/>
            <ac:picMk id="152" creationId="{00000000-0000-0000-0000-000000000000}"/>
          </ac:picMkLst>
        </pc:picChg>
        <pc:picChg chg="mod">
          <ac:chgData name="Vanderfeesten, M.P.J.P." userId="048f2c7d-deea-47a7-8639-d6b6ed6e6c6e" providerId="ADAL" clId="{F0A03812-6A63-4FE8-BAE7-DD0B941B5054}" dt="2021-12-10T10:29:58.329" v="9" actId="164"/>
          <ac:picMkLst>
            <pc:docMk/>
            <pc:sldMk cId="0" sldId="259"/>
            <ac:picMk id="153" creationId="{00000000-0000-0000-0000-000000000000}"/>
          </ac:picMkLst>
        </pc:picChg>
        <pc:picChg chg="mod">
          <ac:chgData name="Vanderfeesten, M.P.J.P." userId="048f2c7d-deea-47a7-8639-d6b6ed6e6c6e" providerId="ADAL" clId="{F0A03812-6A63-4FE8-BAE7-DD0B941B5054}" dt="2021-12-10T10:29:58.329" v="9" actId="164"/>
          <ac:picMkLst>
            <pc:docMk/>
            <pc:sldMk cId="0" sldId="259"/>
            <ac:picMk id="154" creationId="{00000000-0000-0000-0000-000000000000}"/>
          </ac:picMkLst>
        </pc:picChg>
        <pc:picChg chg="mod">
          <ac:chgData name="Vanderfeesten, M.P.J.P." userId="048f2c7d-deea-47a7-8639-d6b6ed6e6c6e" providerId="ADAL" clId="{F0A03812-6A63-4FE8-BAE7-DD0B941B5054}" dt="2021-12-10T10:29:58.329" v="9" actId="164"/>
          <ac:picMkLst>
            <pc:docMk/>
            <pc:sldMk cId="0" sldId="259"/>
            <ac:picMk id="155" creationId="{00000000-0000-0000-0000-000000000000}"/>
          </ac:picMkLst>
        </pc:picChg>
      </pc:sldChg>
      <pc:sldChg chg="mod modShow">
        <pc:chgData name="Vanderfeesten, M.P.J.P." userId="048f2c7d-deea-47a7-8639-d6b6ed6e6c6e" providerId="ADAL" clId="{F0A03812-6A63-4FE8-BAE7-DD0B941B5054}" dt="2021-12-10T10:32:01.534" v="29" actId="729"/>
        <pc:sldMkLst>
          <pc:docMk/>
          <pc:sldMk cId="0" sldId="263"/>
        </pc:sldMkLst>
      </pc:sldChg>
      <pc:sldChg chg="mod modShow">
        <pc:chgData name="Vanderfeesten, M.P.J.P." userId="048f2c7d-deea-47a7-8639-d6b6ed6e6c6e" providerId="ADAL" clId="{F0A03812-6A63-4FE8-BAE7-DD0B941B5054}" dt="2021-12-10T10:32:01.534" v="29" actId="729"/>
        <pc:sldMkLst>
          <pc:docMk/>
          <pc:sldMk cId="0" sldId="264"/>
        </pc:sldMkLst>
      </pc:sldChg>
      <pc:sldChg chg="mod modShow">
        <pc:chgData name="Vanderfeesten, M.P.J.P." userId="048f2c7d-deea-47a7-8639-d6b6ed6e6c6e" providerId="ADAL" clId="{F0A03812-6A63-4FE8-BAE7-DD0B941B5054}" dt="2021-12-10T10:32:01.534" v="29" actId="729"/>
        <pc:sldMkLst>
          <pc:docMk/>
          <pc:sldMk cId="0" sldId="265"/>
        </pc:sldMkLst>
      </pc:sldChg>
      <pc:sldChg chg="mod modShow">
        <pc:chgData name="Vanderfeesten, M.P.J.P." userId="048f2c7d-deea-47a7-8639-d6b6ed6e6c6e" providerId="ADAL" clId="{F0A03812-6A63-4FE8-BAE7-DD0B941B5054}" dt="2021-12-10T10:32:01.534" v="29" actId="729"/>
        <pc:sldMkLst>
          <pc:docMk/>
          <pc:sldMk cId="0" sldId="266"/>
        </pc:sldMkLst>
      </pc:sldChg>
      <pc:sldChg chg="mod modShow">
        <pc:chgData name="Vanderfeesten, M.P.J.P." userId="048f2c7d-deea-47a7-8639-d6b6ed6e6c6e" providerId="ADAL" clId="{F0A03812-6A63-4FE8-BAE7-DD0B941B5054}" dt="2021-12-10T10:32:01.534" v="29" actId="729"/>
        <pc:sldMkLst>
          <pc:docMk/>
          <pc:sldMk cId="0" sldId="267"/>
        </pc:sldMkLst>
      </pc:sldChg>
      <pc:sldChg chg="mod modShow">
        <pc:chgData name="Vanderfeesten, M.P.J.P." userId="048f2c7d-deea-47a7-8639-d6b6ed6e6c6e" providerId="ADAL" clId="{F0A03812-6A63-4FE8-BAE7-DD0B941B5054}" dt="2021-12-10T10:32:01.534" v="29" actId="729"/>
        <pc:sldMkLst>
          <pc:docMk/>
          <pc:sldMk cId="0" sldId="268"/>
        </pc:sldMkLst>
      </pc:sldChg>
      <pc:sldChg chg="mod modShow">
        <pc:chgData name="Vanderfeesten, M.P.J.P." userId="048f2c7d-deea-47a7-8639-d6b6ed6e6c6e" providerId="ADAL" clId="{F0A03812-6A63-4FE8-BAE7-DD0B941B5054}" dt="2021-12-10T10:32:01.534" v="29" actId="729"/>
        <pc:sldMkLst>
          <pc:docMk/>
          <pc:sldMk cId="0" sldId="269"/>
        </pc:sldMkLst>
      </pc:sldChg>
      <pc:sldChg chg="mod modShow">
        <pc:chgData name="Vanderfeesten, M.P.J.P." userId="048f2c7d-deea-47a7-8639-d6b6ed6e6c6e" providerId="ADAL" clId="{F0A03812-6A63-4FE8-BAE7-DD0B941B5054}" dt="2021-12-10T10:32:01.534" v="29" actId="729"/>
        <pc:sldMkLst>
          <pc:docMk/>
          <pc:sldMk cId="0" sldId="270"/>
        </pc:sldMkLst>
      </pc:sldChg>
      <pc:sldChg chg="mod modShow">
        <pc:chgData name="Vanderfeesten, M.P.J.P." userId="048f2c7d-deea-47a7-8639-d6b6ed6e6c6e" providerId="ADAL" clId="{F0A03812-6A63-4FE8-BAE7-DD0B941B5054}" dt="2021-12-10T10:32:01.534" v="29" actId="729"/>
        <pc:sldMkLst>
          <pc:docMk/>
          <pc:sldMk cId="0" sldId="271"/>
        </pc:sldMkLst>
      </pc:sldChg>
      <pc:sldChg chg="mod modShow">
        <pc:chgData name="Vanderfeesten, M.P.J.P." userId="048f2c7d-deea-47a7-8639-d6b6ed6e6c6e" providerId="ADAL" clId="{F0A03812-6A63-4FE8-BAE7-DD0B941B5054}" dt="2021-12-10T10:32:01.534" v="29" actId="729"/>
        <pc:sldMkLst>
          <pc:docMk/>
          <pc:sldMk cId="0" sldId="272"/>
        </pc:sldMkLst>
      </pc:sldChg>
      <pc:sldChg chg="mod modShow">
        <pc:chgData name="Vanderfeesten, M.P.J.P." userId="048f2c7d-deea-47a7-8639-d6b6ed6e6c6e" providerId="ADAL" clId="{F0A03812-6A63-4FE8-BAE7-DD0B941B5054}" dt="2021-12-10T10:32:01.534" v="29" actId="729"/>
        <pc:sldMkLst>
          <pc:docMk/>
          <pc:sldMk cId="0" sldId="273"/>
        </pc:sldMkLst>
      </pc:sldChg>
      <pc:sldChg chg="mod modShow">
        <pc:chgData name="Vanderfeesten, M.P.J.P." userId="048f2c7d-deea-47a7-8639-d6b6ed6e6c6e" providerId="ADAL" clId="{F0A03812-6A63-4FE8-BAE7-DD0B941B5054}" dt="2021-12-10T10:32:01.534" v="29" actId="729"/>
        <pc:sldMkLst>
          <pc:docMk/>
          <pc:sldMk cId="0" sldId="274"/>
        </pc:sldMkLst>
      </pc:sldChg>
      <pc:sldChg chg="mod modShow">
        <pc:chgData name="Vanderfeesten, M.P.J.P." userId="048f2c7d-deea-47a7-8639-d6b6ed6e6c6e" providerId="ADAL" clId="{F0A03812-6A63-4FE8-BAE7-DD0B941B5054}" dt="2021-12-10T10:32:01.534" v="29" actId="729"/>
        <pc:sldMkLst>
          <pc:docMk/>
          <pc:sldMk cId="2689156213" sldId="336"/>
        </pc:sldMkLst>
      </pc:sldChg>
      <pc:sldChg chg="mod modShow">
        <pc:chgData name="Vanderfeesten, M.P.J.P." userId="048f2c7d-deea-47a7-8639-d6b6ed6e6c6e" providerId="ADAL" clId="{F0A03812-6A63-4FE8-BAE7-DD0B941B5054}" dt="2021-12-10T10:32:01.534" v="29" actId="729"/>
        <pc:sldMkLst>
          <pc:docMk/>
          <pc:sldMk cId="1352329227" sldId="337"/>
        </pc:sldMkLst>
      </pc:sldChg>
      <pc:sldChg chg="modSp mod">
        <pc:chgData name="Vanderfeesten, M.P.J.P." userId="048f2c7d-deea-47a7-8639-d6b6ed6e6c6e" providerId="ADAL" clId="{F0A03812-6A63-4FE8-BAE7-DD0B941B5054}" dt="2021-12-10T10:28:07.735" v="7" actId="20577"/>
        <pc:sldMkLst>
          <pc:docMk/>
          <pc:sldMk cId="247279256" sldId="338"/>
        </pc:sldMkLst>
        <pc:spChg chg="mod">
          <ac:chgData name="Vanderfeesten, M.P.J.P." userId="048f2c7d-deea-47a7-8639-d6b6ed6e6c6e" providerId="ADAL" clId="{F0A03812-6A63-4FE8-BAE7-DD0B941B5054}" dt="2021-12-10T10:28:07.735" v="7" actId="20577"/>
          <ac:spMkLst>
            <pc:docMk/>
            <pc:sldMk cId="247279256" sldId="338"/>
            <ac:spMk id="4" creationId="{1DFBD017-ECF4-4BB3-A876-F00EB17011C9}"/>
          </ac:spMkLst>
        </pc:spChg>
      </pc:sldChg>
      <pc:sldChg chg="addSp delSp modSp add mod">
        <pc:chgData name="Vanderfeesten, M.P.J.P." userId="048f2c7d-deea-47a7-8639-d6b6ed6e6c6e" providerId="ADAL" clId="{F0A03812-6A63-4FE8-BAE7-DD0B941B5054}" dt="2021-12-10T10:31:33.903" v="28" actId="1076"/>
        <pc:sldMkLst>
          <pc:docMk/>
          <pc:sldMk cId="2912572769" sldId="755"/>
        </pc:sldMkLst>
        <pc:spChg chg="mod">
          <ac:chgData name="Vanderfeesten, M.P.J.P." userId="048f2c7d-deea-47a7-8639-d6b6ed6e6c6e" providerId="ADAL" clId="{F0A03812-6A63-4FE8-BAE7-DD0B941B5054}" dt="2021-12-10T10:31:29.090" v="27" actId="1076"/>
          <ac:spMkLst>
            <pc:docMk/>
            <pc:sldMk cId="2912572769" sldId="755"/>
            <ac:spMk id="365" creationId="{00000000-0000-0000-0000-000000000000}"/>
          </ac:spMkLst>
        </pc:spChg>
        <pc:grpChg chg="add mod ord">
          <ac:chgData name="Vanderfeesten, M.P.J.P." userId="048f2c7d-deea-47a7-8639-d6b6ed6e6c6e" providerId="ADAL" clId="{F0A03812-6A63-4FE8-BAE7-DD0B941B5054}" dt="2021-12-10T10:31:07.976" v="21" actId="1076"/>
          <ac:grpSpMkLst>
            <pc:docMk/>
            <pc:sldMk cId="2912572769" sldId="755"/>
            <ac:grpSpMk id="6" creationId="{E83CD851-B00C-4780-9F42-50F8B4C17631}"/>
          </ac:grpSpMkLst>
        </pc:grpChg>
        <pc:picChg chg="mod">
          <ac:chgData name="Vanderfeesten, M.P.J.P." userId="048f2c7d-deea-47a7-8639-d6b6ed6e6c6e" providerId="ADAL" clId="{F0A03812-6A63-4FE8-BAE7-DD0B941B5054}" dt="2021-12-10T10:30:08.598" v="11"/>
          <ac:picMkLst>
            <pc:docMk/>
            <pc:sldMk cId="2912572769" sldId="755"/>
            <ac:picMk id="7" creationId="{DA396852-807C-49A5-BFFB-2D0AE13B00B2}"/>
          </ac:picMkLst>
        </pc:picChg>
        <pc:picChg chg="mod">
          <ac:chgData name="Vanderfeesten, M.P.J.P." userId="048f2c7d-deea-47a7-8639-d6b6ed6e6c6e" providerId="ADAL" clId="{F0A03812-6A63-4FE8-BAE7-DD0B941B5054}" dt="2021-12-10T10:30:08.598" v="11"/>
          <ac:picMkLst>
            <pc:docMk/>
            <pc:sldMk cId="2912572769" sldId="755"/>
            <ac:picMk id="8" creationId="{B73FE597-818B-40E7-AE0D-20F3B23157A1}"/>
          </ac:picMkLst>
        </pc:picChg>
        <pc:picChg chg="mod">
          <ac:chgData name="Vanderfeesten, M.P.J.P." userId="048f2c7d-deea-47a7-8639-d6b6ed6e6c6e" providerId="ADAL" clId="{F0A03812-6A63-4FE8-BAE7-DD0B941B5054}" dt="2021-12-10T10:30:08.598" v="11"/>
          <ac:picMkLst>
            <pc:docMk/>
            <pc:sldMk cId="2912572769" sldId="755"/>
            <ac:picMk id="9" creationId="{0F57C78E-77C2-4F63-8B57-8533F270B455}"/>
          </ac:picMkLst>
        </pc:picChg>
        <pc:picChg chg="mod">
          <ac:chgData name="Vanderfeesten, M.P.J.P." userId="048f2c7d-deea-47a7-8639-d6b6ed6e6c6e" providerId="ADAL" clId="{F0A03812-6A63-4FE8-BAE7-DD0B941B5054}" dt="2021-12-10T10:30:08.598" v="11"/>
          <ac:picMkLst>
            <pc:docMk/>
            <pc:sldMk cId="2912572769" sldId="755"/>
            <ac:picMk id="10" creationId="{6A67AF78-8FA7-4432-9826-788791A36C4F}"/>
          </ac:picMkLst>
        </pc:picChg>
        <pc:picChg chg="mod">
          <ac:chgData name="Vanderfeesten, M.P.J.P." userId="048f2c7d-deea-47a7-8639-d6b6ed6e6c6e" providerId="ADAL" clId="{F0A03812-6A63-4FE8-BAE7-DD0B941B5054}" dt="2021-12-10T10:30:08.598" v="11"/>
          <ac:picMkLst>
            <pc:docMk/>
            <pc:sldMk cId="2912572769" sldId="755"/>
            <ac:picMk id="11" creationId="{24370F9A-028B-4865-B2F4-2C116C706330}"/>
          </ac:picMkLst>
        </pc:picChg>
        <pc:picChg chg="mod">
          <ac:chgData name="Vanderfeesten, M.P.J.P." userId="048f2c7d-deea-47a7-8639-d6b6ed6e6c6e" providerId="ADAL" clId="{F0A03812-6A63-4FE8-BAE7-DD0B941B5054}" dt="2021-12-10T10:30:08.598" v="11"/>
          <ac:picMkLst>
            <pc:docMk/>
            <pc:sldMk cId="2912572769" sldId="755"/>
            <ac:picMk id="12" creationId="{B29B3824-394F-4A26-852F-FDB74D218328}"/>
          </ac:picMkLst>
        </pc:picChg>
        <pc:picChg chg="mod">
          <ac:chgData name="Vanderfeesten, M.P.J.P." userId="048f2c7d-deea-47a7-8639-d6b6ed6e6c6e" providerId="ADAL" clId="{F0A03812-6A63-4FE8-BAE7-DD0B941B5054}" dt="2021-12-10T10:30:08.598" v="11"/>
          <ac:picMkLst>
            <pc:docMk/>
            <pc:sldMk cId="2912572769" sldId="755"/>
            <ac:picMk id="13" creationId="{92DC8AA3-95F8-4DAB-B940-B7E211891465}"/>
          </ac:picMkLst>
        </pc:picChg>
        <pc:picChg chg="mod">
          <ac:chgData name="Vanderfeesten, M.P.J.P." userId="048f2c7d-deea-47a7-8639-d6b6ed6e6c6e" providerId="ADAL" clId="{F0A03812-6A63-4FE8-BAE7-DD0B941B5054}" dt="2021-12-10T10:30:08.598" v="11"/>
          <ac:picMkLst>
            <pc:docMk/>
            <pc:sldMk cId="2912572769" sldId="755"/>
            <ac:picMk id="14" creationId="{2F468F3E-199E-4E72-AF8B-B6FE9411FA9B}"/>
          </ac:picMkLst>
        </pc:picChg>
        <pc:picChg chg="mod">
          <ac:chgData name="Vanderfeesten, M.P.J.P." userId="048f2c7d-deea-47a7-8639-d6b6ed6e6c6e" providerId="ADAL" clId="{F0A03812-6A63-4FE8-BAE7-DD0B941B5054}" dt="2021-12-10T10:30:08.598" v="11"/>
          <ac:picMkLst>
            <pc:docMk/>
            <pc:sldMk cId="2912572769" sldId="755"/>
            <ac:picMk id="15" creationId="{B074069D-3BAA-4BB1-9A65-D5E42CAF9AD3}"/>
          </ac:picMkLst>
        </pc:picChg>
        <pc:picChg chg="mod">
          <ac:chgData name="Vanderfeesten, M.P.J.P." userId="048f2c7d-deea-47a7-8639-d6b6ed6e6c6e" providerId="ADAL" clId="{F0A03812-6A63-4FE8-BAE7-DD0B941B5054}" dt="2021-12-10T10:30:08.598" v="11"/>
          <ac:picMkLst>
            <pc:docMk/>
            <pc:sldMk cId="2912572769" sldId="755"/>
            <ac:picMk id="16" creationId="{DA49677A-605E-4FEE-B25F-126A3FF3A208}"/>
          </ac:picMkLst>
        </pc:picChg>
        <pc:picChg chg="mod">
          <ac:chgData name="Vanderfeesten, M.P.J.P." userId="048f2c7d-deea-47a7-8639-d6b6ed6e6c6e" providerId="ADAL" clId="{F0A03812-6A63-4FE8-BAE7-DD0B941B5054}" dt="2021-12-10T10:30:08.598" v="11"/>
          <ac:picMkLst>
            <pc:docMk/>
            <pc:sldMk cId="2912572769" sldId="755"/>
            <ac:picMk id="17" creationId="{D7D53955-97F0-4B00-9F12-FE6433D3084D}"/>
          </ac:picMkLst>
        </pc:picChg>
        <pc:picChg chg="mod">
          <ac:chgData name="Vanderfeesten, M.P.J.P." userId="048f2c7d-deea-47a7-8639-d6b6ed6e6c6e" providerId="ADAL" clId="{F0A03812-6A63-4FE8-BAE7-DD0B941B5054}" dt="2021-12-10T10:30:08.598" v="11"/>
          <ac:picMkLst>
            <pc:docMk/>
            <pc:sldMk cId="2912572769" sldId="755"/>
            <ac:picMk id="18" creationId="{E8DB81D0-A655-49E1-A972-1CEE3A2D8D06}"/>
          </ac:picMkLst>
        </pc:picChg>
        <pc:picChg chg="mod">
          <ac:chgData name="Vanderfeesten, M.P.J.P." userId="048f2c7d-deea-47a7-8639-d6b6ed6e6c6e" providerId="ADAL" clId="{F0A03812-6A63-4FE8-BAE7-DD0B941B5054}" dt="2021-12-10T10:31:33.903" v="28" actId="1076"/>
          <ac:picMkLst>
            <pc:docMk/>
            <pc:sldMk cId="2912572769" sldId="755"/>
            <ac:picMk id="363" creationId="{00000000-0000-0000-0000-000000000000}"/>
          </ac:picMkLst>
        </pc:picChg>
        <pc:picChg chg="del">
          <ac:chgData name="Vanderfeesten, M.P.J.P." userId="048f2c7d-deea-47a7-8639-d6b6ed6e6c6e" providerId="ADAL" clId="{F0A03812-6A63-4FE8-BAE7-DD0B941B5054}" dt="2021-12-10T10:30:07.860" v="10" actId="478"/>
          <ac:picMkLst>
            <pc:docMk/>
            <pc:sldMk cId="2912572769" sldId="755"/>
            <ac:picMk id="364" creationId="{00000000-0000-0000-0000-000000000000}"/>
          </ac:picMkLst>
        </pc:picChg>
      </pc:sldChg>
      <pc:sldChg chg="add mod modShow">
        <pc:chgData name="Vanderfeesten, M.P.J.P." userId="048f2c7d-deea-47a7-8639-d6b6ed6e6c6e" providerId="ADAL" clId="{F0A03812-6A63-4FE8-BAE7-DD0B941B5054}" dt="2021-12-10T10:32:01.534" v="29" actId="729"/>
        <pc:sldMkLst>
          <pc:docMk/>
          <pc:sldMk cId="2619907524" sldId="75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G:\Drives%20van%20mijn%20team\Aurora-SDG-analysis\Aurora-SDG-Analysis-project02\03-data-collection\SDG%20calling%20through%20DL.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nl-NL"/>
              <a:t>SDG6</a:t>
            </a:r>
            <a:r>
              <a:rPr lang="nl-NL" baseline="0"/>
              <a:t> - calling through tool David Lusseau</a:t>
            </a:r>
            <a:endParaRPr lang="nl-NL"/>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LID4096"/>
        </a:p>
      </c:txPr>
    </c:title>
    <c:autoTitleDeleted val="0"/>
    <c:plotArea>
      <c:layout/>
      <c:barChart>
        <c:barDir val="col"/>
        <c:grouping val="clustered"/>
        <c:varyColors val="0"/>
        <c:ser>
          <c:idx val="1"/>
          <c:order val="0"/>
          <c:tx>
            <c:strRef>
              <c:f>Blad1!$L$4</c:f>
              <c:strCache>
                <c:ptCount val="1"/>
                <c:pt idx="0">
                  <c:v>n</c:v>
                </c:pt>
              </c:strCache>
            </c:strRef>
          </c:tx>
          <c:spPr>
            <a:solidFill>
              <a:schemeClr val="accent1">
                <a:lumMod val="75000"/>
              </a:schemeClr>
            </a:solidFill>
            <a:ln>
              <a:noFill/>
            </a:ln>
            <a:effectLst/>
            <a:scene3d>
              <a:camera prst="orthographicFront"/>
              <a:lightRig rig="threePt" dir="t"/>
            </a:scene3d>
            <a:sp3d>
              <a:bevelT prst="angle"/>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latin typeface="+mn-lt"/>
                    <a:ea typeface="+mn-ea"/>
                    <a:cs typeface="+mn-cs"/>
                  </a:defRPr>
                </a:pPr>
                <a:endParaRPr lang="LID4096"/>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Blad1!$L$5:$L$21</c:f>
              <c:numCache>
                <c:formatCode>General</c:formatCode>
                <c:ptCount val="17"/>
                <c:pt idx="0">
                  <c:v>3</c:v>
                </c:pt>
                <c:pt idx="1">
                  <c:v>37</c:v>
                </c:pt>
                <c:pt idx="2">
                  <c:v>3</c:v>
                </c:pt>
                <c:pt idx="3">
                  <c:v>8</c:v>
                </c:pt>
                <c:pt idx="4">
                  <c:v>1</c:v>
                </c:pt>
                <c:pt idx="5">
                  <c:v>90</c:v>
                </c:pt>
                <c:pt idx="6">
                  <c:v>20</c:v>
                </c:pt>
                <c:pt idx="7">
                  <c:v>10</c:v>
                </c:pt>
                <c:pt idx="8">
                  <c:v>5</c:v>
                </c:pt>
                <c:pt idx="9">
                  <c:v>0</c:v>
                </c:pt>
                <c:pt idx="10">
                  <c:v>4</c:v>
                </c:pt>
                <c:pt idx="11">
                  <c:v>43</c:v>
                </c:pt>
                <c:pt idx="12">
                  <c:v>32</c:v>
                </c:pt>
                <c:pt idx="13">
                  <c:v>20</c:v>
                </c:pt>
                <c:pt idx="14">
                  <c:v>47</c:v>
                </c:pt>
                <c:pt idx="15">
                  <c:v>18</c:v>
                </c:pt>
                <c:pt idx="16">
                  <c:v>5</c:v>
                </c:pt>
              </c:numCache>
            </c:numRef>
          </c:val>
          <c:extLst>
            <c:ext xmlns:c16="http://schemas.microsoft.com/office/drawing/2014/chart" uri="{C3380CC4-5D6E-409C-BE32-E72D297353CC}">
              <c16:uniqueId val="{00000000-CAB1-409E-B9C7-3A609EBB3BBE}"/>
            </c:ext>
          </c:extLst>
        </c:ser>
        <c:ser>
          <c:idx val="2"/>
          <c:order val="1"/>
          <c:tx>
            <c:strRef>
              <c:f>Blad1!$M$4</c:f>
              <c:strCache>
                <c:ptCount val="1"/>
                <c:pt idx="0">
                  <c:v>Percentage</c:v>
                </c:pt>
              </c:strCache>
            </c:strRef>
          </c:tx>
          <c:spPr>
            <a:no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C00000"/>
                    </a:solidFill>
                    <a:latin typeface="+mn-lt"/>
                    <a:ea typeface="+mn-ea"/>
                    <a:cs typeface="+mn-cs"/>
                  </a:defRPr>
                </a:pPr>
                <a:endParaRPr lang="LID4096"/>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Blad1!$M$5:$M$21</c:f>
              <c:numCache>
                <c:formatCode>0.00</c:formatCode>
                <c:ptCount val="17"/>
                <c:pt idx="0">
                  <c:v>0.86705202312138718</c:v>
                </c:pt>
                <c:pt idx="1">
                  <c:v>10.693641618497111</c:v>
                </c:pt>
                <c:pt idx="2">
                  <c:v>0.86705202312138718</c:v>
                </c:pt>
                <c:pt idx="3">
                  <c:v>2.3121387283236992</c:v>
                </c:pt>
                <c:pt idx="4">
                  <c:v>0.28901734104046239</c:v>
                </c:pt>
                <c:pt idx="5">
                  <c:v>26.011560693641616</c:v>
                </c:pt>
                <c:pt idx="6">
                  <c:v>5.7803468208092488</c:v>
                </c:pt>
                <c:pt idx="7">
                  <c:v>2.8901734104046244</c:v>
                </c:pt>
                <c:pt idx="8">
                  <c:v>1.4450867052023122</c:v>
                </c:pt>
                <c:pt idx="9">
                  <c:v>0</c:v>
                </c:pt>
                <c:pt idx="10">
                  <c:v>1.1560693641618496</c:v>
                </c:pt>
                <c:pt idx="11">
                  <c:v>12.427745664739884</c:v>
                </c:pt>
                <c:pt idx="12">
                  <c:v>9.2485549132947966</c:v>
                </c:pt>
                <c:pt idx="13">
                  <c:v>5.7803468208092488</c:v>
                </c:pt>
                <c:pt idx="14">
                  <c:v>13.583815028901732</c:v>
                </c:pt>
                <c:pt idx="15">
                  <c:v>5.202312138728324</c:v>
                </c:pt>
                <c:pt idx="16">
                  <c:v>1.4450867052023122</c:v>
                </c:pt>
              </c:numCache>
            </c:numRef>
          </c:val>
          <c:extLst>
            <c:ext xmlns:c16="http://schemas.microsoft.com/office/drawing/2014/chart" uri="{C3380CC4-5D6E-409C-BE32-E72D297353CC}">
              <c16:uniqueId val="{00000001-CAB1-409E-B9C7-3A609EBB3BBE}"/>
            </c:ext>
          </c:extLst>
        </c:ser>
        <c:dLbls>
          <c:showLegendKey val="0"/>
          <c:showVal val="0"/>
          <c:showCatName val="0"/>
          <c:showSerName val="0"/>
          <c:showPercent val="0"/>
          <c:showBubbleSize val="0"/>
        </c:dLbls>
        <c:gapWidth val="219"/>
        <c:overlap val="-27"/>
        <c:axId val="1535447104"/>
        <c:axId val="1535784208"/>
      </c:barChart>
      <c:catAx>
        <c:axId val="1535447104"/>
        <c:scaling>
          <c:orientation val="minMax"/>
        </c:scaling>
        <c:delete val="0"/>
        <c:axPos val="b"/>
        <c:title>
          <c:tx>
            <c:rich>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nl-NL" sz="1800"/>
                  <a:t>SDGs according</a:t>
                </a:r>
                <a:r>
                  <a:rPr lang="nl-NL" sz="1800" baseline="0"/>
                  <a:t> to text classifier</a:t>
                </a:r>
                <a:endParaRPr lang="nl-NL" sz="1800"/>
              </a:p>
            </c:rich>
          </c:tx>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LID4096"/>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LID4096"/>
          </a:p>
        </c:txPr>
        <c:crossAx val="1535784208"/>
        <c:crosses val="autoZero"/>
        <c:auto val="1"/>
        <c:lblAlgn val="ctr"/>
        <c:lblOffset val="100"/>
        <c:noMultiLvlLbl val="0"/>
      </c:catAx>
      <c:valAx>
        <c:axId val="153578420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nl-NL" sz="1600"/>
                  <a:t>Incidence</a:t>
                </a:r>
                <a:r>
                  <a:rPr lang="nl-NL" sz="1600" baseline="0"/>
                  <a:t> - </a:t>
                </a:r>
                <a:r>
                  <a:rPr lang="nl-NL" sz="1600" baseline="0">
                    <a:solidFill>
                      <a:srgbClr val="C00000"/>
                    </a:solidFill>
                  </a:rPr>
                  <a:t>Percentages</a:t>
                </a:r>
                <a:endParaRPr lang="nl-NL" sz="1600">
                  <a:solidFill>
                    <a:srgbClr val="C00000"/>
                  </a:solidFill>
                </a:endParaRPr>
              </a:p>
            </c:rich>
          </c:tx>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LID4096"/>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LID4096"/>
          </a:p>
        </c:txPr>
        <c:crossAx val="15354471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ID4096"/>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 name="Google Shape;93;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8" name="Google Shape;36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5862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6" name="Google Shape;22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2" name="Google Shape;23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4" name="Google Shape;25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0" name="Google Shape;27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3" name="Google Shape;303;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0" name="Google Shape;31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9" name="Google Shape;31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d94298d466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d94298d466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5" name="Google Shape;345;gd94298d466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1" name="Google Shape;13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1" name="Google Shape;351;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0" name="Google Shape;360;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8" name="Google Shape;36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3" name="Google Shape;373;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6" name="Google Shape;396;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4" name="Google Shape;404;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0" name="Google Shape;420;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4" name="Google Shape;43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4" name="Google Shape;444;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1" name="Google Shape;451;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3" name="Google Shape;16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8" name="Google Shape;458;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7" name="Google Shape;477;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3" name="Google Shape;483;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2" name="Google Shape;512;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4" name="Google Shape;524;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3" name="Google Shape;543;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9" name="Google Shape;549;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5" name="Google Shape;555;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9" name="Google Shape;579;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9" name="Google Shape;589;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 name="Google Shape;10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5" name="Google Shape;615;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7"/>
        <p:cNvGrpSpPr/>
        <p:nvPr/>
      </p:nvGrpSpPr>
      <p:grpSpPr>
        <a:xfrm>
          <a:off x="0" y="0"/>
          <a:ext cx="0" cy="0"/>
          <a:chOff x="0" y="0"/>
          <a:chExt cx="0" cy="0"/>
        </a:xfrm>
      </p:grpSpPr>
      <p:sp>
        <p:nvSpPr>
          <p:cNvPr id="668" name="Google Shape;668;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9" name="Google Shape;669;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Google Shape;677;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8" name="Google Shape;678;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4" name="Google Shape;684;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Google Shape;689;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0" name="Google Shape;690;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6" name="Google Shape;696;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p4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5" name="Google Shape;705;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p4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3" name="Google Shape;713;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p4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72" name="Google Shape;772;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Google Shape;777;p4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78" name="Google Shape;778;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5" name="Google Shape;19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Google Shape;783;p4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4" name="Google Shape;784;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8"/>
        <p:cNvGrpSpPr/>
        <p:nvPr/>
      </p:nvGrpSpPr>
      <p:grpSpPr>
        <a:xfrm>
          <a:off x="0" y="0"/>
          <a:ext cx="0" cy="0"/>
          <a:chOff x="0" y="0"/>
          <a:chExt cx="0" cy="0"/>
        </a:xfrm>
      </p:grpSpPr>
      <p:sp>
        <p:nvSpPr>
          <p:cNvPr id="789" name="Google Shape;789;p4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0" name="Google Shape;790;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p4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6" name="Google Shape;796;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p4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6" name="Google Shape;816;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2"/>
        <p:cNvGrpSpPr/>
        <p:nvPr/>
      </p:nvGrpSpPr>
      <p:grpSpPr>
        <a:xfrm>
          <a:off x="0" y="0"/>
          <a:ext cx="0" cy="0"/>
          <a:chOff x="0" y="0"/>
          <a:chExt cx="0" cy="0"/>
        </a:xfrm>
      </p:grpSpPr>
      <p:sp>
        <p:nvSpPr>
          <p:cNvPr id="823" name="Google Shape;823;p5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4" name="Google Shape;824;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0"/>
        <p:cNvGrpSpPr/>
        <p:nvPr/>
      </p:nvGrpSpPr>
      <p:grpSpPr>
        <a:xfrm>
          <a:off x="0" y="0"/>
          <a:ext cx="0" cy="0"/>
          <a:chOff x="0" y="0"/>
          <a:chExt cx="0" cy="0"/>
        </a:xfrm>
      </p:grpSpPr>
      <p:sp>
        <p:nvSpPr>
          <p:cNvPr id="831" name="Google Shape;831;p5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2" name="Google Shape;832;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7"/>
        <p:cNvGrpSpPr/>
        <p:nvPr/>
      </p:nvGrpSpPr>
      <p:grpSpPr>
        <a:xfrm>
          <a:off x="0" y="0"/>
          <a:ext cx="0" cy="0"/>
          <a:chOff x="0" y="0"/>
          <a:chExt cx="0" cy="0"/>
        </a:xfrm>
      </p:grpSpPr>
      <p:sp>
        <p:nvSpPr>
          <p:cNvPr id="848" name="Google Shape;848;p5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9" name="Google Shape;849;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p5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55" name="Google Shape;855;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9"/>
        <p:cNvGrpSpPr/>
        <p:nvPr/>
      </p:nvGrpSpPr>
      <p:grpSpPr>
        <a:xfrm>
          <a:off x="0" y="0"/>
          <a:ext cx="0" cy="0"/>
          <a:chOff x="0" y="0"/>
          <a:chExt cx="0" cy="0"/>
        </a:xfrm>
      </p:grpSpPr>
      <p:sp>
        <p:nvSpPr>
          <p:cNvPr id="860" name="Google Shape;860;p5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1" name="Google Shape;861;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0"/>
        <p:cNvGrpSpPr/>
        <p:nvPr/>
      </p:nvGrpSpPr>
      <p:grpSpPr>
        <a:xfrm>
          <a:off x="0" y="0"/>
          <a:ext cx="0" cy="0"/>
          <a:chOff x="0" y="0"/>
          <a:chExt cx="0" cy="0"/>
        </a:xfrm>
      </p:grpSpPr>
      <p:sp>
        <p:nvSpPr>
          <p:cNvPr id="871" name="Google Shape;871;p5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2" name="Google Shape;872;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4"/>
        <p:cNvGrpSpPr/>
        <p:nvPr/>
      </p:nvGrpSpPr>
      <p:grpSpPr>
        <a:xfrm>
          <a:off x="0" y="0"/>
          <a:ext cx="0" cy="0"/>
          <a:chOff x="0" y="0"/>
          <a:chExt cx="0" cy="0"/>
        </a:xfrm>
      </p:grpSpPr>
      <p:sp>
        <p:nvSpPr>
          <p:cNvPr id="1935" name="Google Shape;1935;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dirty="0">
              <a:latin typeface="Helvetica" pitchFamily="2" charset="0"/>
            </a:endParaRPr>
          </a:p>
        </p:txBody>
      </p:sp>
      <p:sp>
        <p:nvSpPr>
          <p:cNvPr id="1936" name="Google Shape;193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6"/>
        <p:cNvGrpSpPr/>
        <p:nvPr/>
      </p:nvGrpSpPr>
      <p:grpSpPr>
        <a:xfrm>
          <a:off x="0" y="0"/>
          <a:ext cx="0" cy="0"/>
          <a:chOff x="0" y="0"/>
          <a:chExt cx="0" cy="0"/>
        </a:xfrm>
      </p:grpSpPr>
      <p:sp>
        <p:nvSpPr>
          <p:cNvPr id="877" name="Google Shape;877;p5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8" name="Google Shape;878;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2"/>
        <p:cNvGrpSpPr/>
        <p:nvPr/>
      </p:nvGrpSpPr>
      <p:grpSpPr>
        <a:xfrm>
          <a:off x="0" y="0"/>
          <a:ext cx="0" cy="0"/>
          <a:chOff x="0" y="0"/>
          <a:chExt cx="0" cy="0"/>
        </a:xfrm>
      </p:grpSpPr>
      <p:sp>
        <p:nvSpPr>
          <p:cNvPr id="883" name="Google Shape;883;p5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4" name="Google Shape;884;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8"/>
        <p:cNvGrpSpPr/>
        <p:nvPr/>
      </p:nvGrpSpPr>
      <p:grpSpPr>
        <a:xfrm>
          <a:off x="0" y="0"/>
          <a:ext cx="0" cy="0"/>
          <a:chOff x="0" y="0"/>
          <a:chExt cx="0" cy="0"/>
        </a:xfrm>
      </p:grpSpPr>
      <p:sp>
        <p:nvSpPr>
          <p:cNvPr id="889" name="Google Shape;889;p5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0" name="Google Shape;890;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5"/>
        <p:cNvGrpSpPr/>
        <p:nvPr/>
      </p:nvGrpSpPr>
      <p:grpSpPr>
        <a:xfrm>
          <a:off x="0" y="0"/>
          <a:ext cx="0" cy="0"/>
          <a:chOff x="0" y="0"/>
          <a:chExt cx="0" cy="0"/>
        </a:xfrm>
      </p:grpSpPr>
      <p:sp>
        <p:nvSpPr>
          <p:cNvPr id="896" name="Google Shape;896;p5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7" name="Google Shape;897;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1"/>
        <p:cNvGrpSpPr/>
        <p:nvPr/>
      </p:nvGrpSpPr>
      <p:grpSpPr>
        <a:xfrm>
          <a:off x="0" y="0"/>
          <a:ext cx="0" cy="0"/>
          <a:chOff x="0" y="0"/>
          <a:chExt cx="0" cy="0"/>
        </a:xfrm>
      </p:grpSpPr>
      <p:sp>
        <p:nvSpPr>
          <p:cNvPr id="902" name="Google Shape;902;p6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3" name="Google Shape;903;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7"/>
        <p:cNvGrpSpPr/>
        <p:nvPr/>
      </p:nvGrpSpPr>
      <p:grpSpPr>
        <a:xfrm>
          <a:off x="0" y="0"/>
          <a:ext cx="0" cy="0"/>
          <a:chOff x="0" y="0"/>
          <a:chExt cx="0" cy="0"/>
        </a:xfrm>
      </p:grpSpPr>
      <p:sp>
        <p:nvSpPr>
          <p:cNvPr id="908" name="Google Shape;908;p6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9" name="Google Shape;909;p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6"/>
        <p:cNvGrpSpPr/>
        <p:nvPr/>
      </p:nvGrpSpPr>
      <p:grpSpPr>
        <a:xfrm>
          <a:off x="0" y="0"/>
          <a:ext cx="0" cy="0"/>
          <a:chOff x="0" y="0"/>
          <a:chExt cx="0" cy="0"/>
        </a:xfrm>
      </p:grpSpPr>
      <p:sp>
        <p:nvSpPr>
          <p:cNvPr id="917" name="Google Shape;917;p6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8" name="Google Shape;918;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2"/>
        <p:cNvGrpSpPr/>
        <p:nvPr/>
      </p:nvGrpSpPr>
      <p:grpSpPr>
        <a:xfrm>
          <a:off x="0" y="0"/>
          <a:ext cx="0" cy="0"/>
          <a:chOff x="0" y="0"/>
          <a:chExt cx="0" cy="0"/>
        </a:xfrm>
      </p:grpSpPr>
      <p:sp>
        <p:nvSpPr>
          <p:cNvPr id="953" name="Google Shape;953;p6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4" name="Google Shape;954;p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8"/>
        <p:cNvGrpSpPr/>
        <p:nvPr/>
      </p:nvGrpSpPr>
      <p:grpSpPr>
        <a:xfrm>
          <a:off x="0" y="0"/>
          <a:ext cx="0" cy="0"/>
          <a:chOff x="0" y="0"/>
          <a:chExt cx="0" cy="0"/>
        </a:xfrm>
      </p:grpSpPr>
      <p:sp>
        <p:nvSpPr>
          <p:cNvPr id="959" name="Google Shape;959;p6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0" name="Google Shape;960;p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7"/>
        <p:cNvGrpSpPr/>
        <p:nvPr/>
      </p:nvGrpSpPr>
      <p:grpSpPr>
        <a:xfrm>
          <a:off x="0" y="0"/>
          <a:ext cx="0" cy="0"/>
          <a:chOff x="0" y="0"/>
          <a:chExt cx="0" cy="0"/>
        </a:xfrm>
      </p:grpSpPr>
      <p:sp>
        <p:nvSpPr>
          <p:cNvPr id="968" name="Google Shape;968;p6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9" name="Google Shape;969;p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T" dirty="0"/>
          </a:p>
        </p:txBody>
      </p:sp>
    </p:spTree>
    <p:extLst>
      <p:ext uri="{BB962C8B-B14F-4D97-AF65-F5344CB8AC3E}">
        <p14:creationId xmlns:p14="http://schemas.microsoft.com/office/powerpoint/2010/main" val="94810929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6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77" name="Google Shape;977;p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5"/>
        <p:cNvGrpSpPr/>
        <p:nvPr/>
      </p:nvGrpSpPr>
      <p:grpSpPr>
        <a:xfrm>
          <a:off x="0" y="0"/>
          <a:ext cx="0" cy="0"/>
          <a:chOff x="0" y="0"/>
          <a:chExt cx="0" cy="0"/>
        </a:xfrm>
      </p:grpSpPr>
      <p:sp>
        <p:nvSpPr>
          <p:cNvPr id="996" name="Google Shape;996;p6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97" name="Google Shape;997;p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2"/>
        <p:cNvGrpSpPr/>
        <p:nvPr/>
      </p:nvGrpSpPr>
      <p:grpSpPr>
        <a:xfrm>
          <a:off x="0" y="0"/>
          <a:ext cx="0" cy="0"/>
          <a:chOff x="0" y="0"/>
          <a:chExt cx="0" cy="0"/>
        </a:xfrm>
      </p:grpSpPr>
      <p:sp>
        <p:nvSpPr>
          <p:cNvPr id="1003" name="Google Shape;1003;p6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04" name="Google Shape;1004;p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9"/>
        <p:cNvGrpSpPr/>
        <p:nvPr/>
      </p:nvGrpSpPr>
      <p:grpSpPr>
        <a:xfrm>
          <a:off x="0" y="0"/>
          <a:ext cx="0" cy="0"/>
          <a:chOff x="0" y="0"/>
          <a:chExt cx="0" cy="0"/>
        </a:xfrm>
      </p:grpSpPr>
      <p:sp>
        <p:nvSpPr>
          <p:cNvPr id="1010" name="Google Shape;1010;p6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1" name="Google Shape;1011;p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6"/>
        <p:cNvGrpSpPr/>
        <p:nvPr/>
      </p:nvGrpSpPr>
      <p:grpSpPr>
        <a:xfrm>
          <a:off x="0" y="0"/>
          <a:ext cx="0" cy="0"/>
          <a:chOff x="0" y="0"/>
          <a:chExt cx="0" cy="0"/>
        </a:xfrm>
      </p:grpSpPr>
      <p:sp>
        <p:nvSpPr>
          <p:cNvPr id="1017" name="Google Shape;1017;p7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8" name="Google Shape;1018;p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4"/>
        <p:cNvGrpSpPr/>
        <p:nvPr/>
      </p:nvGrpSpPr>
      <p:grpSpPr>
        <a:xfrm>
          <a:off x="0" y="0"/>
          <a:ext cx="0" cy="0"/>
          <a:chOff x="0" y="0"/>
          <a:chExt cx="0" cy="0"/>
        </a:xfrm>
      </p:grpSpPr>
      <p:sp>
        <p:nvSpPr>
          <p:cNvPr id="1025" name="Google Shape;1025;p7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6" name="Google Shape;1026;p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7"/>
        <p:cNvGrpSpPr/>
        <p:nvPr/>
      </p:nvGrpSpPr>
      <p:grpSpPr>
        <a:xfrm>
          <a:off x="0" y="0"/>
          <a:ext cx="0" cy="0"/>
          <a:chOff x="0" y="0"/>
          <a:chExt cx="0" cy="0"/>
        </a:xfrm>
      </p:grpSpPr>
      <p:sp>
        <p:nvSpPr>
          <p:cNvPr id="1038" name="Google Shape;1038;p7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9" name="Google Shape;1039;p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4"/>
        <p:cNvGrpSpPr/>
        <p:nvPr/>
      </p:nvGrpSpPr>
      <p:grpSpPr>
        <a:xfrm>
          <a:off x="0" y="0"/>
          <a:ext cx="0" cy="0"/>
          <a:chOff x="0" y="0"/>
          <a:chExt cx="0" cy="0"/>
        </a:xfrm>
      </p:grpSpPr>
      <p:sp>
        <p:nvSpPr>
          <p:cNvPr id="1045" name="Google Shape;1045;p7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46" name="Google Shape;1046;p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0"/>
        <p:cNvGrpSpPr/>
        <p:nvPr/>
      </p:nvGrpSpPr>
      <p:grpSpPr>
        <a:xfrm>
          <a:off x="0" y="0"/>
          <a:ext cx="0" cy="0"/>
          <a:chOff x="0" y="0"/>
          <a:chExt cx="0" cy="0"/>
        </a:xfrm>
      </p:grpSpPr>
      <p:sp>
        <p:nvSpPr>
          <p:cNvPr id="1051" name="Google Shape;1051;p7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2" name="Google Shape;1052;p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9"/>
        <p:cNvGrpSpPr/>
        <p:nvPr/>
      </p:nvGrpSpPr>
      <p:grpSpPr>
        <a:xfrm>
          <a:off x="0" y="0"/>
          <a:ext cx="0" cy="0"/>
          <a:chOff x="0" y="0"/>
          <a:chExt cx="0" cy="0"/>
        </a:xfrm>
      </p:grpSpPr>
      <p:sp>
        <p:nvSpPr>
          <p:cNvPr id="1060" name="Google Shape;1060;p7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61" name="Google Shape;1061;p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5" name="Google Shape;19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758044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9"/>
        <p:cNvGrpSpPr/>
        <p:nvPr/>
      </p:nvGrpSpPr>
      <p:grpSpPr>
        <a:xfrm>
          <a:off x="0" y="0"/>
          <a:ext cx="0" cy="0"/>
          <a:chOff x="0" y="0"/>
          <a:chExt cx="0" cy="0"/>
        </a:xfrm>
      </p:grpSpPr>
      <p:sp>
        <p:nvSpPr>
          <p:cNvPr id="1070" name="Google Shape;1070;p7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1" name="Google Shape;1071;p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7"/>
        <p:cNvGrpSpPr/>
        <p:nvPr/>
      </p:nvGrpSpPr>
      <p:grpSpPr>
        <a:xfrm>
          <a:off x="0" y="0"/>
          <a:ext cx="0" cy="0"/>
          <a:chOff x="0" y="0"/>
          <a:chExt cx="0" cy="0"/>
        </a:xfrm>
      </p:grpSpPr>
      <p:sp>
        <p:nvSpPr>
          <p:cNvPr id="1078" name="Google Shape;1078;p7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9" name="Google Shape;1079;p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8"/>
        <p:cNvGrpSpPr/>
        <p:nvPr/>
      </p:nvGrpSpPr>
      <p:grpSpPr>
        <a:xfrm>
          <a:off x="0" y="0"/>
          <a:ext cx="0" cy="0"/>
          <a:chOff x="0" y="0"/>
          <a:chExt cx="0" cy="0"/>
        </a:xfrm>
      </p:grpSpPr>
      <p:sp>
        <p:nvSpPr>
          <p:cNvPr id="1089" name="Google Shape;1089;p7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0" name="Google Shape;1090;p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7"/>
        <p:cNvGrpSpPr/>
        <p:nvPr/>
      </p:nvGrpSpPr>
      <p:grpSpPr>
        <a:xfrm>
          <a:off x="0" y="0"/>
          <a:ext cx="0" cy="0"/>
          <a:chOff x="0" y="0"/>
          <a:chExt cx="0" cy="0"/>
        </a:xfrm>
      </p:grpSpPr>
      <p:sp>
        <p:nvSpPr>
          <p:cNvPr id="1098" name="Google Shape;1098;p7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9" name="Google Shape;1099;p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0" name="Google Shape;360;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553187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Subtitle - Green">
  <p:cSld name="1_Subtitle - Green">
    <p:spTree>
      <p:nvGrpSpPr>
        <p:cNvPr id="1" name="Shape 18"/>
        <p:cNvGrpSpPr/>
        <p:nvPr/>
      </p:nvGrpSpPr>
      <p:grpSpPr>
        <a:xfrm>
          <a:off x="0" y="0"/>
          <a:ext cx="0" cy="0"/>
          <a:chOff x="0" y="0"/>
          <a:chExt cx="0" cy="0"/>
        </a:xfrm>
      </p:grpSpPr>
      <p:pic>
        <p:nvPicPr>
          <p:cNvPr id="19" name="Google Shape;19;p81"/>
          <p:cNvPicPr preferRelativeResize="0"/>
          <p:nvPr/>
        </p:nvPicPr>
        <p:blipFill rotWithShape="1">
          <a:blip r:embed="rId2">
            <a:alphaModFix/>
          </a:blip>
          <a:srcRect/>
          <a:stretch/>
        </p:blipFill>
        <p:spPr>
          <a:xfrm flipH="1">
            <a:off x="16" y="9"/>
            <a:ext cx="12191984" cy="6857991"/>
          </a:xfrm>
          <a:prstGeom prst="rect">
            <a:avLst/>
          </a:prstGeom>
          <a:noFill/>
          <a:ln>
            <a:noFill/>
          </a:ln>
        </p:spPr>
      </p:pic>
      <p:sp>
        <p:nvSpPr>
          <p:cNvPr id="20" name="Google Shape;20;p81"/>
          <p:cNvSpPr txBox="1">
            <a:spLocks noGrp="1"/>
          </p:cNvSpPr>
          <p:nvPr>
            <p:ph type="title"/>
          </p:nvPr>
        </p:nvSpPr>
        <p:spPr>
          <a:xfrm>
            <a:off x="571500" y="406401"/>
            <a:ext cx="5987344" cy="1111249"/>
          </a:xfrm>
          <a:prstGeom prst="rect">
            <a:avLst/>
          </a:prstGeom>
          <a:solidFill>
            <a:srgbClr val="007C73">
              <a:alpha val="89803"/>
            </a:srgbClr>
          </a:solidFill>
          <a:ln>
            <a:noFill/>
          </a:ln>
          <a:effectLst>
            <a:outerShdw blurRad="50800" dist="38100" dir="5400000" algn="ctr" rotWithShape="0">
              <a:srgbClr val="7F7F7F">
                <a:alpha val="40000"/>
              </a:srgbClr>
            </a:outerShdw>
          </a:effectLst>
        </p:spPr>
        <p:txBody>
          <a:bodyPr spcFirstLastPara="1" wrap="square" lIns="180000" tIns="72000" rIns="72000" bIns="72000" anchor="b" anchorCtr="0">
            <a:normAutofit/>
          </a:bodyPr>
          <a:lstStyle>
            <a:lvl1pPr marR="0" lvl="0" algn="l">
              <a:lnSpc>
                <a:spcPct val="97142"/>
              </a:lnSpc>
              <a:spcBef>
                <a:spcPts val="0"/>
              </a:spcBef>
              <a:spcAft>
                <a:spcPts val="0"/>
              </a:spcAft>
              <a:buClr>
                <a:schemeClr val="lt1"/>
              </a:buClr>
              <a:buSzPts val="2625"/>
              <a:buFont typeface="Calibri"/>
              <a:buNone/>
              <a:defRPr sz="2625">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81"/>
          <p:cNvSpPr txBox="1">
            <a:spLocks noGrp="1"/>
          </p:cNvSpPr>
          <p:nvPr>
            <p:ph type="body" idx="1"/>
          </p:nvPr>
        </p:nvSpPr>
        <p:spPr>
          <a:xfrm>
            <a:off x="571501" y="1753201"/>
            <a:ext cx="5987345" cy="976912"/>
          </a:xfrm>
          <a:prstGeom prst="rect">
            <a:avLst/>
          </a:prstGeom>
          <a:solidFill>
            <a:srgbClr val="59AC42">
              <a:alpha val="89803"/>
            </a:srgbClr>
          </a:solidFill>
          <a:ln>
            <a:noFill/>
          </a:ln>
        </p:spPr>
        <p:txBody>
          <a:bodyPr spcFirstLastPara="1" wrap="square" lIns="180000" tIns="64800" rIns="72000" bIns="162000" anchor="t" anchorCtr="0">
            <a:spAutoFit/>
          </a:bodyPr>
          <a:lstStyle>
            <a:lvl1pPr marL="457200" lvl="0" indent="-228600" algn="l">
              <a:lnSpc>
                <a:spcPct val="90000"/>
              </a:lnSpc>
              <a:spcBef>
                <a:spcPts val="0"/>
              </a:spcBef>
              <a:spcAft>
                <a:spcPts val="0"/>
              </a:spcAft>
              <a:buClr>
                <a:schemeClr val="lt1"/>
              </a:buClr>
              <a:buSzPts val="1800"/>
              <a:buNone/>
              <a:defRPr sz="1800" cap="none">
                <a:solidFill>
                  <a:schemeClr val="lt1"/>
                </a:solidFill>
              </a:defRPr>
            </a:lvl1pPr>
            <a:lvl2pPr marL="914400" lvl="1" indent="-228600" algn="l">
              <a:lnSpc>
                <a:spcPct val="100000"/>
              </a:lnSpc>
              <a:spcBef>
                <a:spcPts val="0"/>
              </a:spcBef>
              <a:spcAft>
                <a:spcPts val="0"/>
              </a:spcAft>
              <a:buSzPts val="1200"/>
              <a:buNone/>
              <a:defRPr sz="1500">
                <a:solidFill>
                  <a:srgbClr val="888888"/>
                </a:solidFill>
              </a:defRPr>
            </a:lvl2pPr>
            <a:lvl3pPr marL="1371600" lvl="2" indent="-228600" algn="l">
              <a:lnSpc>
                <a:spcPct val="100000"/>
              </a:lnSpc>
              <a:spcBef>
                <a:spcPts val="0"/>
              </a:spcBef>
              <a:spcAft>
                <a:spcPts val="0"/>
              </a:spcAft>
              <a:buSzPts val="1080"/>
              <a:buNone/>
              <a:defRPr sz="1350">
                <a:solidFill>
                  <a:srgbClr val="888888"/>
                </a:solidFill>
              </a:defRPr>
            </a:lvl3pPr>
            <a:lvl4pPr marL="1828800" lvl="3" indent="-228600" algn="l">
              <a:lnSpc>
                <a:spcPct val="100000"/>
              </a:lnSpc>
              <a:spcBef>
                <a:spcPts val="0"/>
              </a:spcBef>
              <a:spcAft>
                <a:spcPts val="0"/>
              </a:spcAft>
              <a:buSzPts val="960"/>
              <a:buNone/>
              <a:defRPr sz="1200">
                <a:solidFill>
                  <a:srgbClr val="888888"/>
                </a:solidFill>
              </a:defRPr>
            </a:lvl4pPr>
            <a:lvl5pPr marL="2286000" lvl="4" indent="-228600" algn="l">
              <a:lnSpc>
                <a:spcPct val="90000"/>
              </a:lnSpc>
              <a:spcBef>
                <a:spcPts val="375"/>
              </a:spcBef>
              <a:spcAft>
                <a:spcPts val="0"/>
              </a:spcAft>
              <a:buSzPts val="960"/>
              <a:buNone/>
              <a:defRPr sz="1200">
                <a:solidFill>
                  <a:srgbClr val="888888"/>
                </a:solidFill>
              </a:defRPr>
            </a:lvl5pPr>
            <a:lvl6pPr marL="2743200" lvl="5" indent="-228600" algn="l">
              <a:lnSpc>
                <a:spcPct val="90000"/>
              </a:lnSpc>
              <a:spcBef>
                <a:spcPts val="375"/>
              </a:spcBef>
              <a:spcAft>
                <a:spcPts val="0"/>
              </a:spcAft>
              <a:buClr>
                <a:srgbClr val="888888"/>
              </a:buClr>
              <a:buSzPts val="1200"/>
              <a:buNone/>
              <a:defRPr sz="1200">
                <a:solidFill>
                  <a:srgbClr val="888888"/>
                </a:solidFill>
              </a:defRPr>
            </a:lvl6pPr>
            <a:lvl7pPr marL="3200400" lvl="6" indent="-228600" algn="l">
              <a:lnSpc>
                <a:spcPct val="90000"/>
              </a:lnSpc>
              <a:spcBef>
                <a:spcPts val="375"/>
              </a:spcBef>
              <a:spcAft>
                <a:spcPts val="0"/>
              </a:spcAft>
              <a:buClr>
                <a:srgbClr val="888888"/>
              </a:buClr>
              <a:buSzPts val="1200"/>
              <a:buNone/>
              <a:defRPr sz="1200">
                <a:solidFill>
                  <a:srgbClr val="888888"/>
                </a:solidFill>
              </a:defRPr>
            </a:lvl7pPr>
            <a:lvl8pPr marL="3657600" lvl="7" indent="-228600" algn="l">
              <a:lnSpc>
                <a:spcPct val="90000"/>
              </a:lnSpc>
              <a:spcBef>
                <a:spcPts val="375"/>
              </a:spcBef>
              <a:spcAft>
                <a:spcPts val="0"/>
              </a:spcAft>
              <a:buClr>
                <a:srgbClr val="888888"/>
              </a:buClr>
              <a:buSzPts val="1200"/>
              <a:buNone/>
              <a:defRPr sz="1200">
                <a:solidFill>
                  <a:srgbClr val="888888"/>
                </a:solidFill>
              </a:defRPr>
            </a:lvl8pPr>
            <a:lvl9pPr marL="4114800" lvl="8" indent="-228600" algn="l">
              <a:lnSpc>
                <a:spcPct val="90000"/>
              </a:lnSpc>
              <a:spcBef>
                <a:spcPts val="375"/>
              </a:spcBef>
              <a:spcAft>
                <a:spcPts val="0"/>
              </a:spcAft>
              <a:buClr>
                <a:srgbClr val="888888"/>
              </a:buClr>
              <a:buSzPts val="1200"/>
              <a:buNone/>
              <a:defRPr sz="1200">
                <a:solidFill>
                  <a:srgbClr val="888888"/>
                </a:solidFill>
              </a:defRPr>
            </a:lvl9pPr>
          </a:lstStyle>
          <a:p>
            <a:endParaRPr/>
          </a:p>
        </p:txBody>
      </p:sp>
      <p:sp>
        <p:nvSpPr>
          <p:cNvPr id="22" name="Google Shape;22;p81"/>
          <p:cNvSpPr txBox="1">
            <a:spLocks noGrp="1"/>
          </p:cNvSpPr>
          <p:nvPr>
            <p:ph type="sldNum" idx="12"/>
          </p:nvPr>
        </p:nvSpPr>
        <p:spPr>
          <a:xfrm>
            <a:off x="211664" y="6356352"/>
            <a:ext cx="626536" cy="35877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Calibri"/>
                <a:ea typeface="Calibri"/>
                <a:cs typeface="Calibri"/>
                <a:sym typeface="Calibri"/>
              </a:defRPr>
            </a:lvl1pPr>
            <a:lvl2pPr marL="0" lvl="1" indent="0" algn="r">
              <a:spcBef>
                <a:spcPts val="0"/>
              </a:spcBef>
              <a:buNone/>
              <a:defRPr sz="900" b="0" i="0" u="none" strike="noStrike" cap="none">
                <a:solidFill>
                  <a:schemeClr val="lt1"/>
                </a:solidFill>
                <a:latin typeface="Calibri"/>
                <a:ea typeface="Calibri"/>
                <a:cs typeface="Calibri"/>
                <a:sym typeface="Calibri"/>
              </a:defRPr>
            </a:lvl2pPr>
            <a:lvl3pPr marL="0" lvl="2" indent="0" algn="r">
              <a:spcBef>
                <a:spcPts val="0"/>
              </a:spcBef>
              <a:buNone/>
              <a:defRPr sz="900" b="0" i="0" u="none" strike="noStrike" cap="none">
                <a:solidFill>
                  <a:schemeClr val="lt1"/>
                </a:solidFill>
                <a:latin typeface="Calibri"/>
                <a:ea typeface="Calibri"/>
                <a:cs typeface="Calibri"/>
                <a:sym typeface="Calibri"/>
              </a:defRPr>
            </a:lvl3pPr>
            <a:lvl4pPr marL="0" lvl="3" indent="0" algn="r">
              <a:spcBef>
                <a:spcPts val="0"/>
              </a:spcBef>
              <a:buNone/>
              <a:defRPr sz="900" b="0" i="0" u="none" strike="noStrike" cap="none">
                <a:solidFill>
                  <a:schemeClr val="lt1"/>
                </a:solidFill>
                <a:latin typeface="Calibri"/>
                <a:ea typeface="Calibri"/>
                <a:cs typeface="Calibri"/>
                <a:sym typeface="Calibri"/>
              </a:defRPr>
            </a:lvl4pPr>
            <a:lvl5pPr marL="0" lvl="4" indent="0" algn="r">
              <a:spcBef>
                <a:spcPts val="0"/>
              </a:spcBef>
              <a:buNone/>
              <a:defRPr sz="900" b="0" i="0" u="none" strike="noStrike" cap="none">
                <a:solidFill>
                  <a:schemeClr val="lt1"/>
                </a:solidFill>
                <a:latin typeface="Calibri"/>
                <a:ea typeface="Calibri"/>
                <a:cs typeface="Calibri"/>
                <a:sym typeface="Calibri"/>
              </a:defRPr>
            </a:lvl5pPr>
            <a:lvl6pPr marL="0" lvl="5" indent="0" algn="r">
              <a:spcBef>
                <a:spcPts val="0"/>
              </a:spcBef>
              <a:buNone/>
              <a:defRPr sz="900" b="0" i="0" u="none" strike="noStrike" cap="none">
                <a:solidFill>
                  <a:schemeClr val="lt1"/>
                </a:solidFill>
                <a:latin typeface="Calibri"/>
                <a:ea typeface="Calibri"/>
                <a:cs typeface="Calibri"/>
                <a:sym typeface="Calibri"/>
              </a:defRPr>
            </a:lvl6pPr>
            <a:lvl7pPr marL="0" lvl="6" indent="0" algn="r">
              <a:spcBef>
                <a:spcPts val="0"/>
              </a:spcBef>
              <a:buNone/>
              <a:defRPr sz="900" b="0" i="0" u="none" strike="noStrike" cap="none">
                <a:solidFill>
                  <a:schemeClr val="lt1"/>
                </a:solidFill>
                <a:latin typeface="Calibri"/>
                <a:ea typeface="Calibri"/>
                <a:cs typeface="Calibri"/>
                <a:sym typeface="Calibri"/>
              </a:defRPr>
            </a:lvl7pPr>
            <a:lvl8pPr marL="0" lvl="7" indent="0" algn="r">
              <a:spcBef>
                <a:spcPts val="0"/>
              </a:spcBef>
              <a:buNone/>
              <a:defRPr sz="900" b="0" i="0" u="none" strike="noStrike" cap="none">
                <a:solidFill>
                  <a:schemeClr val="lt1"/>
                </a:solidFill>
                <a:latin typeface="Calibri"/>
                <a:ea typeface="Calibri"/>
                <a:cs typeface="Calibri"/>
                <a:sym typeface="Calibri"/>
              </a:defRPr>
            </a:lvl8pPr>
            <a:lvl9pPr marL="0" lvl="8" indent="0" algn="r">
              <a:spcBef>
                <a:spcPts val="0"/>
              </a:spcBef>
              <a:buNone/>
              <a:defRPr sz="9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3" name="Google Shape;23;p81"/>
          <p:cNvSpPr/>
          <p:nvPr/>
        </p:nvSpPr>
        <p:spPr>
          <a:xfrm>
            <a:off x="1248833" y="1517654"/>
            <a:ext cx="262467" cy="98425"/>
          </a:xfrm>
          <a:custGeom>
            <a:avLst/>
            <a:gdLst/>
            <a:ahLst/>
            <a:cxnLst/>
            <a:rect l="l" t="t" r="r" b="b"/>
            <a:pathLst>
              <a:path w="196850" h="98425" extrusionOk="0">
                <a:moveTo>
                  <a:pt x="0" y="3175"/>
                </a:moveTo>
                <a:lnTo>
                  <a:pt x="95250" y="98425"/>
                </a:lnTo>
                <a:lnTo>
                  <a:pt x="196850" y="0"/>
                </a:lnTo>
                <a:lnTo>
                  <a:pt x="0" y="3175"/>
                </a:lnTo>
                <a:close/>
              </a:path>
            </a:pathLst>
          </a:custGeom>
          <a:solidFill>
            <a:srgbClr val="007C73">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u="none" strike="noStrike" cap="none">
              <a:solidFill>
                <a:srgbClr val="FFFFFF"/>
              </a:solidFill>
              <a:latin typeface="Calibri"/>
              <a:ea typeface="Calibri"/>
              <a:cs typeface="Calibri"/>
              <a:sym typeface="Calibri"/>
            </a:endParaRPr>
          </a:p>
        </p:txBody>
      </p:sp>
      <p:grpSp>
        <p:nvGrpSpPr>
          <p:cNvPr id="24" name="Google Shape;24;p81"/>
          <p:cNvGrpSpPr/>
          <p:nvPr/>
        </p:nvGrpSpPr>
        <p:grpSpPr>
          <a:xfrm>
            <a:off x="571500" y="1555754"/>
            <a:ext cx="5987344" cy="196851"/>
            <a:chOff x="428625" y="1555751"/>
            <a:chExt cx="4490508" cy="196851"/>
          </a:xfrm>
        </p:grpSpPr>
        <p:sp>
          <p:nvSpPr>
            <p:cNvPr id="25" name="Google Shape;25;p81"/>
            <p:cNvSpPr/>
            <p:nvPr/>
          </p:nvSpPr>
          <p:spPr>
            <a:xfrm>
              <a:off x="428625" y="1555751"/>
              <a:ext cx="869950" cy="196850"/>
            </a:xfrm>
            <a:custGeom>
              <a:avLst/>
              <a:gdLst/>
              <a:ahLst/>
              <a:cxnLst/>
              <a:rect l="l" t="t" r="r" b="b"/>
              <a:pathLst>
                <a:path w="869950" h="196850" extrusionOk="0">
                  <a:moveTo>
                    <a:pt x="0" y="0"/>
                  </a:moveTo>
                  <a:lnTo>
                    <a:pt x="495300" y="0"/>
                  </a:lnTo>
                  <a:lnTo>
                    <a:pt x="606425" y="107950"/>
                  </a:lnTo>
                  <a:lnTo>
                    <a:pt x="704850" y="3175"/>
                  </a:lnTo>
                  <a:lnTo>
                    <a:pt x="869950" y="3175"/>
                  </a:lnTo>
                  <a:lnTo>
                    <a:pt x="869950" y="196850"/>
                  </a:lnTo>
                  <a:lnTo>
                    <a:pt x="0" y="196850"/>
                  </a:lnTo>
                  <a:lnTo>
                    <a:pt x="0" y="0"/>
                  </a:lnTo>
                  <a:close/>
                </a:path>
              </a:pathLst>
            </a:custGeom>
            <a:solidFill>
              <a:srgbClr val="59AC42">
                <a:alpha val="8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u="none" strike="noStrike" cap="none">
                <a:solidFill>
                  <a:srgbClr val="FFFFFF"/>
                </a:solidFill>
                <a:latin typeface="Calibri"/>
                <a:ea typeface="Calibri"/>
                <a:cs typeface="Calibri"/>
                <a:sym typeface="Calibri"/>
              </a:endParaRPr>
            </a:p>
          </p:txBody>
        </p:sp>
        <p:sp>
          <p:nvSpPr>
            <p:cNvPr id="26" name="Google Shape;26;p81"/>
            <p:cNvSpPr/>
            <p:nvPr/>
          </p:nvSpPr>
          <p:spPr>
            <a:xfrm>
              <a:off x="1298575" y="1558926"/>
              <a:ext cx="3620558" cy="193676"/>
            </a:xfrm>
            <a:prstGeom prst="rect">
              <a:avLst/>
            </a:prstGeom>
            <a:solidFill>
              <a:srgbClr val="59AC42">
                <a:alpha val="8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u="none" strike="noStrike" cap="none">
                <a:solidFill>
                  <a:srgbClr val="FFFFFF"/>
                </a:solidFill>
                <a:latin typeface="Calibri"/>
                <a:ea typeface="Calibri"/>
                <a:cs typeface="Calibri"/>
                <a:sym typeface="Calibri"/>
              </a:endParaRPr>
            </a:p>
          </p:txBody>
        </p:sp>
      </p:grpSp>
      <p:pic>
        <p:nvPicPr>
          <p:cNvPr id="27" name="Google Shape;27;p81"/>
          <p:cNvPicPr preferRelativeResize="0"/>
          <p:nvPr/>
        </p:nvPicPr>
        <p:blipFill rotWithShape="1">
          <a:blip r:embed="rId3">
            <a:alphaModFix/>
          </a:blip>
          <a:srcRect/>
          <a:stretch/>
        </p:blipFill>
        <p:spPr>
          <a:xfrm>
            <a:off x="9652598" y="5240272"/>
            <a:ext cx="2157807" cy="1188622"/>
          </a:xfrm>
          <a:prstGeom prst="rect">
            <a:avLst/>
          </a:prstGeom>
          <a:noFill/>
          <a:ln>
            <a:noFill/>
          </a:ln>
        </p:spPr>
      </p:pic>
      <p:pic>
        <p:nvPicPr>
          <p:cNvPr id="28" name="Google Shape;28;p81"/>
          <p:cNvPicPr preferRelativeResize="0"/>
          <p:nvPr/>
        </p:nvPicPr>
        <p:blipFill rotWithShape="1">
          <a:blip r:embed="rId4">
            <a:alphaModFix/>
          </a:blip>
          <a:srcRect/>
          <a:stretch/>
        </p:blipFill>
        <p:spPr>
          <a:xfrm>
            <a:off x="10919761" y="135683"/>
            <a:ext cx="1117460" cy="39365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Titeldia" type="title">
  <p:cSld name="TITLE">
    <p:spTree>
      <p:nvGrpSpPr>
        <p:cNvPr id="1" name="Shape 84"/>
        <p:cNvGrpSpPr/>
        <p:nvPr/>
      </p:nvGrpSpPr>
      <p:grpSpPr>
        <a:xfrm>
          <a:off x="0" y="0"/>
          <a:ext cx="0" cy="0"/>
          <a:chOff x="0" y="0"/>
          <a:chExt cx="0" cy="0"/>
        </a:xfrm>
      </p:grpSpPr>
      <p:sp>
        <p:nvSpPr>
          <p:cNvPr id="85" name="Google Shape;85;p90"/>
          <p:cNvSpPr txBox="1">
            <a:spLocks noGrp="1"/>
          </p:cNvSpPr>
          <p:nvPr>
            <p:ph type="ctrTitle"/>
          </p:nvPr>
        </p:nvSpPr>
        <p:spPr>
          <a:xfrm>
            <a:off x="1524000" y="1122363"/>
            <a:ext cx="9144000" cy="23876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b" anchorCtr="0">
            <a:normAutofit/>
          </a:bodyPr>
          <a:lstStyle>
            <a:lvl1pPr lvl="0" algn="ctr">
              <a:lnSpc>
                <a:spcPct val="90000"/>
              </a:lnSpc>
              <a:spcBef>
                <a:spcPts val="0"/>
              </a:spcBef>
              <a:spcAft>
                <a:spcPts val="0"/>
              </a:spcAft>
              <a:buClr>
                <a:schemeClr val="lt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6" name="Google Shape;86;p90"/>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0"/>
              </a:spcBef>
              <a:spcAft>
                <a:spcPts val="0"/>
              </a:spcAft>
              <a:buClr>
                <a:schemeClr val="dk1"/>
              </a:buClr>
              <a:buSzPts val="2400"/>
              <a:buNone/>
              <a:defRPr sz="2400"/>
            </a:lvl1pPr>
            <a:lvl2pPr lvl="1" algn="ctr">
              <a:lnSpc>
                <a:spcPct val="100000"/>
              </a:lnSpc>
              <a:spcBef>
                <a:spcPts val="0"/>
              </a:spcBef>
              <a:spcAft>
                <a:spcPts val="0"/>
              </a:spcAft>
              <a:buSzPts val="1600"/>
              <a:buNone/>
              <a:defRPr sz="2000"/>
            </a:lvl2pPr>
            <a:lvl3pPr lvl="2" algn="ctr">
              <a:lnSpc>
                <a:spcPct val="100000"/>
              </a:lnSpc>
              <a:spcBef>
                <a:spcPts val="0"/>
              </a:spcBef>
              <a:spcAft>
                <a:spcPts val="0"/>
              </a:spcAft>
              <a:buSzPts val="1440"/>
              <a:buNone/>
              <a:defRPr sz="1800"/>
            </a:lvl3pPr>
            <a:lvl4pPr lvl="3" algn="ctr">
              <a:lnSpc>
                <a:spcPct val="100000"/>
              </a:lnSpc>
              <a:spcBef>
                <a:spcPts val="0"/>
              </a:spcBef>
              <a:spcAft>
                <a:spcPts val="0"/>
              </a:spcAft>
              <a:buSzPts val="1280"/>
              <a:buNone/>
              <a:defRPr sz="1600"/>
            </a:lvl4pPr>
            <a:lvl5pPr lvl="4" algn="ctr">
              <a:lnSpc>
                <a:spcPct val="90000"/>
              </a:lnSpc>
              <a:spcBef>
                <a:spcPts val="375"/>
              </a:spcBef>
              <a:spcAft>
                <a:spcPts val="0"/>
              </a:spcAft>
              <a:buSzPts val="1280"/>
              <a:buNone/>
              <a:defRPr sz="1600"/>
            </a:lvl5pPr>
            <a:lvl6pPr lvl="5" algn="ctr">
              <a:lnSpc>
                <a:spcPct val="90000"/>
              </a:lnSpc>
              <a:spcBef>
                <a:spcPts val="375"/>
              </a:spcBef>
              <a:spcAft>
                <a:spcPts val="0"/>
              </a:spcAft>
              <a:buClr>
                <a:schemeClr val="dk1"/>
              </a:buClr>
              <a:buSzPts val="1600"/>
              <a:buNone/>
              <a:defRPr sz="1600"/>
            </a:lvl6pPr>
            <a:lvl7pPr lvl="6" algn="ctr">
              <a:lnSpc>
                <a:spcPct val="90000"/>
              </a:lnSpc>
              <a:spcBef>
                <a:spcPts val="375"/>
              </a:spcBef>
              <a:spcAft>
                <a:spcPts val="0"/>
              </a:spcAft>
              <a:buClr>
                <a:schemeClr val="dk1"/>
              </a:buClr>
              <a:buSzPts val="1600"/>
              <a:buNone/>
              <a:defRPr sz="1600"/>
            </a:lvl7pPr>
            <a:lvl8pPr lvl="7" algn="ctr">
              <a:lnSpc>
                <a:spcPct val="90000"/>
              </a:lnSpc>
              <a:spcBef>
                <a:spcPts val="375"/>
              </a:spcBef>
              <a:spcAft>
                <a:spcPts val="0"/>
              </a:spcAft>
              <a:buClr>
                <a:schemeClr val="dk1"/>
              </a:buClr>
              <a:buSzPts val="1600"/>
              <a:buNone/>
              <a:defRPr sz="1600"/>
            </a:lvl8pPr>
            <a:lvl9pPr lvl="8" algn="ctr">
              <a:lnSpc>
                <a:spcPct val="90000"/>
              </a:lnSpc>
              <a:spcBef>
                <a:spcPts val="375"/>
              </a:spcBef>
              <a:spcAft>
                <a:spcPts val="0"/>
              </a:spcAft>
              <a:buClr>
                <a:schemeClr val="dk1"/>
              </a:buClr>
              <a:buSzPts val="1600"/>
              <a:buNone/>
              <a:defRPr sz="1600"/>
            </a:lvl9pPr>
          </a:lstStyle>
          <a:p>
            <a:endParaRPr/>
          </a:p>
        </p:txBody>
      </p:sp>
      <p:sp>
        <p:nvSpPr>
          <p:cNvPr id="87" name="Google Shape;87;p90"/>
          <p:cNvSpPr txBox="1">
            <a:spLocks noGrp="1"/>
          </p:cNvSpPr>
          <p:nvPr>
            <p:ph type="dt" idx="10"/>
          </p:nvPr>
        </p:nvSpPr>
        <p:spPr>
          <a:xfrm>
            <a:off x="8610602" y="6356355"/>
            <a:ext cx="2120900" cy="35877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90"/>
          <p:cNvSpPr txBox="1">
            <a:spLocks noGrp="1"/>
          </p:cNvSpPr>
          <p:nvPr>
            <p:ph type="ftr" idx="11"/>
          </p:nvPr>
        </p:nvSpPr>
        <p:spPr>
          <a:xfrm>
            <a:off x="838200" y="6356355"/>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90"/>
          <p:cNvSpPr txBox="1">
            <a:spLocks noGrp="1"/>
          </p:cNvSpPr>
          <p:nvPr>
            <p:ph type="sldNum" idx="12"/>
          </p:nvPr>
        </p:nvSpPr>
        <p:spPr>
          <a:xfrm>
            <a:off x="211664" y="6356352"/>
            <a:ext cx="626536" cy="35877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Blank_diagrams_with_header">
    <p:spTree>
      <p:nvGrpSpPr>
        <p:cNvPr id="1" name=""/>
        <p:cNvGrpSpPr/>
        <p:nvPr/>
      </p:nvGrpSpPr>
      <p:grpSpPr>
        <a:xfrm>
          <a:off x="0" y="0"/>
          <a:ext cx="0" cy="0"/>
          <a:chOff x="0" y="0"/>
          <a:chExt cx="0" cy="0"/>
        </a:xfrm>
      </p:grpSpPr>
      <p:sp>
        <p:nvSpPr>
          <p:cNvPr id="11" name="Text Placeholder 15"/>
          <p:cNvSpPr>
            <a:spLocks noGrp="1"/>
          </p:cNvSpPr>
          <p:nvPr>
            <p:ph type="body" sz="quarter" idx="21" hasCustomPrompt="1"/>
          </p:nvPr>
        </p:nvSpPr>
        <p:spPr>
          <a:xfrm>
            <a:off x="1022094" y="254001"/>
            <a:ext cx="10147812" cy="859019"/>
          </a:xfrm>
          <a:prstGeom prst="rect">
            <a:avLst/>
          </a:prstGeom>
        </p:spPr>
        <p:txBody>
          <a:bodyPr lIns="0" tIns="0" rIns="0" bIns="0" anchor="ctr" anchorCtr="0">
            <a:normAutofit/>
          </a:bodyPr>
          <a:lstStyle>
            <a:lvl1pPr marL="0" indent="0" algn="ctr">
              <a:buNone/>
              <a:defRPr sz="4050" b="1" i="0" spc="-113" baseline="0">
                <a:solidFill>
                  <a:schemeClr val="accent1"/>
                </a:solidFill>
                <a:latin typeface="Helvetica" charset="0"/>
                <a:ea typeface="Helvetica" charset="0"/>
                <a:cs typeface="Helvetica" charset="0"/>
              </a:defRPr>
            </a:lvl1pPr>
            <a:lvl2pPr marL="333367" indent="0">
              <a:buNone/>
              <a:defRPr sz="1800" b="0" i="0">
                <a:latin typeface="Open Sans" charset="0"/>
                <a:ea typeface="Open Sans" charset="0"/>
                <a:cs typeface="Open Sans" charset="0"/>
              </a:defRPr>
            </a:lvl2pPr>
            <a:lvl3pPr marL="666734" indent="0">
              <a:buNone/>
              <a:defRPr sz="1800" b="0" i="0">
                <a:latin typeface="Open Sans" charset="0"/>
                <a:ea typeface="Open Sans" charset="0"/>
                <a:cs typeface="Open Sans" charset="0"/>
              </a:defRPr>
            </a:lvl3pPr>
            <a:lvl4pPr marL="1000100" indent="0">
              <a:buNone/>
              <a:defRPr sz="1800" b="0" i="0">
                <a:latin typeface="Open Sans" charset="0"/>
                <a:ea typeface="Open Sans" charset="0"/>
                <a:cs typeface="Open Sans" charset="0"/>
              </a:defRPr>
            </a:lvl4pPr>
            <a:lvl5pPr marL="1333467" indent="0">
              <a:buNone/>
              <a:defRPr sz="1800" b="0" i="0">
                <a:latin typeface="Open Sans" charset="0"/>
                <a:ea typeface="Open Sans" charset="0"/>
                <a:cs typeface="Open Sans" charset="0"/>
              </a:defRPr>
            </a:lvl5pPr>
          </a:lstStyle>
          <a:p>
            <a:pPr lvl="0"/>
            <a:r>
              <a:rPr lang="en-US" dirty="0"/>
              <a:t>My Diagram</a:t>
            </a:r>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16200000">
            <a:off x="10803039" y="5469039"/>
            <a:ext cx="1111169" cy="1666754"/>
          </a:xfrm>
          <a:prstGeom prst="rect">
            <a:avLst/>
          </a:prstGeom>
        </p:spPr>
      </p:pic>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5400000">
            <a:off x="277793" y="-291928"/>
            <a:ext cx="1111169" cy="1666754"/>
          </a:xfrm>
          <a:prstGeom prst="rect">
            <a:avLst/>
          </a:prstGeom>
        </p:spPr>
      </p:pic>
      <p:sp>
        <p:nvSpPr>
          <p:cNvPr id="13" name="Footer Placeholder 9"/>
          <p:cNvSpPr>
            <a:spLocks noGrp="1"/>
          </p:cNvSpPr>
          <p:nvPr>
            <p:ph type="ftr" sz="quarter" idx="18"/>
          </p:nvPr>
        </p:nvSpPr>
        <p:spPr>
          <a:xfrm>
            <a:off x="5435187" y="6413622"/>
            <a:ext cx="6217891" cy="282178"/>
          </a:xfrm>
        </p:spPr>
        <p:txBody>
          <a:bodyPr>
            <a:normAutofit/>
          </a:bodyPr>
          <a:lstStyle>
            <a:lvl1pPr algn="r">
              <a:defRPr sz="1050" b="0" i="0" spc="0">
                <a:solidFill>
                  <a:schemeClr val="bg2">
                    <a:lumMod val="50000"/>
                  </a:schemeClr>
                </a:solidFill>
                <a:latin typeface="Open Sans Light" charset="0"/>
                <a:ea typeface="Open Sans Light" charset="0"/>
                <a:cs typeface="Open Sans Light" charset="0"/>
              </a:defRPr>
            </a:lvl1pPr>
          </a:lstStyle>
          <a:p>
            <a:r>
              <a:rPr lang="en-US"/>
              <a:t>OpenAIRE-Nexus Kick-off | Jan 19-20, 2021</a:t>
            </a:r>
            <a:endParaRPr lang="en-US" dirty="0"/>
          </a:p>
        </p:txBody>
      </p:sp>
      <p:sp>
        <p:nvSpPr>
          <p:cNvPr id="14" name="Slide Number Placeholder 2"/>
          <p:cNvSpPr>
            <a:spLocks noGrp="1"/>
          </p:cNvSpPr>
          <p:nvPr>
            <p:ph type="sldNum" sz="quarter" idx="4"/>
          </p:nvPr>
        </p:nvSpPr>
        <p:spPr>
          <a:xfrm>
            <a:off x="11678477" y="6413621"/>
            <a:ext cx="381000" cy="282178"/>
          </a:xfrm>
          <a:prstGeom prst="rect">
            <a:avLst/>
          </a:prstGeom>
        </p:spPr>
        <p:txBody>
          <a:bodyPr vert="horz" lIns="91440" tIns="45720" rIns="91440" bIns="45720" rtlCol="0" anchor="ctr"/>
          <a:lstStyle>
            <a:lvl1pPr algn="r">
              <a:defRPr sz="1200" b="0" i="0">
                <a:solidFill>
                  <a:schemeClr val="tx1">
                    <a:tint val="75000"/>
                  </a:schemeClr>
                </a:solidFill>
                <a:latin typeface="Open Sans Light" charset="0"/>
                <a:ea typeface="Open Sans Light" charset="0"/>
                <a:cs typeface="Open Sans Light" charset="0"/>
              </a:defRPr>
            </a:lvl1pPr>
          </a:lstStyle>
          <a:p>
            <a:fld id="{CA77D4BE-F539-D04A-8CB9-4B543B2D7FFD}" type="slidenum">
              <a:rPr lang="en-GB" smtClean="0"/>
              <a:pPr/>
              <a:t>‹#›</a:t>
            </a:fld>
            <a:endParaRPr lang="en-GB"/>
          </a:p>
        </p:txBody>
      </p:sp>
      <p:pic>
        <p:nvPicPr>
          <p:cNvPr id="18" name="Picture 17">
            <a:extLst>
              <a:ext uri="{FF2B5EF4-FFF2-40B4-BE49-F238E27FC236}">
                <a16:creationId xmlns:a16="http://schemas.microsoft.com/office/drawing/2014/main" id="{9923BFF8-0D63-FD42-A833-3FCF7F38E5C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434222" y="6342503"/>
            <a:ext cx="445500" cy="297000"/>
          </a:xfrm>
          <a:prstGeom prst="rect">
            <a:avLst/>
          </a:prstGeom>
        </p:spPr>
      </p:pic>
      <p:pic>
        <p:nvPicPr>
          <p:cNvPr id="19" name="Picture 18" descr="Logo&#10;&#10;Description automatically generated with medium confidence">
            <a:extLst>
              <a:ext uri="{FF2B5EF4-FFF2-40B4-BE49-F238E27FC236}">
                <a16:creationId xmlns:a16="http://schemas.microsoft.com/office/drawing/2014/main" id="{645988F4-5994-1446-A5C7-C1E705E8486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5502" y="6232151"/>
            <a:ext cx="1929707" cy="486000"/>
          </a:xfrm>
          <a:prstGeom prst="rect">
            <a:avLst/>
          </a:prstGeom>
        </p:spPr>
      </p:pic>
    </p:spTree>
    <p:extLst>
      <p:ext uri="{BB962C8B-B14F-4D97-AF65-F5344CB8AC3E}">
        <p14:creationId xmlns:p14="http://schemas.microsoft.com/office/powerpoint/2010/main" val="2565884945"/>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s">
    <p:spTree>
      <p:nvGrpSpPr>
        <p:cNvPr id="1" name=""/>
        <p:cNvGrpSpPr/>
        <p:nvPr/>
      </p:nvGrpSpPr>
      <p:grpSpPr>
        <a:xfrm>
          <a:off x="0" y="0"/>
          <a:ext cx="0" cy="0"/>
          <a:chOff x="0" y="0"/>
          <a:chExt cx="0" cy="0"/>
        </a:xfrm>
      </p:grpSpPr>
      <p:sp>
        <p:nvSpPr>
          <p:cNvPr id="17" name="Text Placeholder 25"/>
          <p:cNvSpPr>
            <a:spLocks noGrp="1"/>
          </p:cNvSpPr>
          <p:nvPr>
            <p:ph type="body" sz="quarter" idx="10" hasCustomPrompt="1"/>
          </p:nvPr>
        </p:nvSpPr>
        <p:spPr>
          <a:xfrm>
            <a:off x="2000251" y="594123"/>
            <a:ext cx="9596615" cy="637981"/>
          </a:xfrm>
          <a:prstGeom prst="rect">
            <a:avLst/>
          </a:prstGeom>
        </p:spPr>
        <p:txBody>
          <a:bodyPr wrap="square" lIns="0" tIns="0" rIns="0" bIns="0" anchor="ctr" anchorCtr="0">
            <a:normAutofit/>
          </a:bodyPr>
          <a:lstStyle>
            <a:lvl1pPr marL="0" indent="0" algn="r">
              <a:lnSpc>
                <a:spcPts val="4980"/>
              </a:lnSpc>
              <a:spcBef>
                <a:spcPts val="0"/>
              </a:spcBef>
              <a:buNone/>
              <a:defRPr sz="4500" b="1" i="0" spc="0" baseline="0">
                <a:gradFill flip="none" rotWithShape="1">
                  <a:gsLst>
                    <a:gs pos="0">
                      <a:srgbClr val="A800FF"/>
                    </a:gs>
                    <a:gs pos="100000">
                      <a:srgbClr val="3700FF"/>
                    </a:gs>
                  </a:gsLst>
                  <a:lin ang="0" scaled="1"/>
                  <a:tileRect/>
                </a:gradFill>
                <a:latin typeface="Helvetica" charset="0"/>
                <a:ea typeface="Helvetica" charset="0"/>
                <a:cs typeface="Helvetica" charset="0"/>
              </a:defRPr>
            </a:lvl1pPr>
            <a:lvl2pPr marL="333367" indent="0">
              <a:buNone/>
              <a:defRPr/>
            </a:lvl2pPr>
            <a:lvl5pPr marL="1333467" indent="0" algn="ctr">
              <a:buFontTx/>
              <a:buNone/>
              <a:defRPr sz="3900" b="1" i="0" spc="-38" baseline="0">
                <a:solidFill>
                  <a:srgbClr val="2D3293"/>
                </a:solidFill>
                <a:latin typeface="Open Sans" charset="0"/>
                <a:ea typeface="Open Sans" charset="0"/>
                <a:cs typeface="Open Sans" charset="0"/>
              </a:defRPr>
            </a:lvl5pPr>
          </a:lstStyle>
          <a:p>
            <a:pPr lvl="0"/>
            <a:r>
              <a:rPr lang="en-US" dirty="0"/>
              <a:t>CONTENTS</a:t>
            </a:r>
          </a:p>
        </p:txBody>
      </p:sp>
      <p:sp>
        <p:nvSpPr>
          <p:cNvPr id="20" name="Text Placeholder 19"/>
          <p:cNvSpPr>
            <a:spLocks noGrp="1"/>
          </p:cNvSpPr>
          <p:nvPr>
            <p:ph type="body" sz="quarter" idx="19" hasCustomPrompt="1"/>
          </p:nvPr>
        </p:nvSpPr>
        <p:spPr>
          <a:xfrm>
            <a:off x="2000251" y="1524327"/>
            <a:ext cx="9596615" cy="4038274"/>
          </a:xfrm>
          <a:prstGeom prst="rect">
            <a:avLst/>
          </a:prstGeom>
        </p:spPr>
        <p:txBody>
          <a:bodyPr lIns="0" tIns="0" rIns="0" bIns="0">
            <a:normAutofit/>
          </a:bodyPr>
          <a:lstStyle>
            <a:lvl1pPr marL="0" marR="0" indent="0" algn="r" defTabSz="410755" rtl="0" eaLnBrk="1" fontAlgn="auto" latinLnBrk="0" hangingPunct="1">
              <a:lnSpc>
                <a:spcPct val="100000"/>
              </a:lnSpc>
              <a:spcBef>
                <a:spcPts val="225"/>
              </a:spcBef>
              <a:spcAft>
                <a:spcPts val="0"/>
              </a:spcAft>
              <a:buClrTx/>
              <a:buSzPct val="75000"/>
              <a:buFontTx/>
              <a:buNone/>
              <a:tabLst/>
              <a:defRPr sz="3000" b="0" i="0" spc="0" baseline="0">
                <a:solidFill>
                  <a:srgbClr val="4687E6"/>
                </a:solidFill>
                <a:latin typeface="Helvetica" charset="0"/>
                <a:ea typeface="Helvetica" charset="0"/>
                <a:cs typeface="Helvetica" charset="0"/>
              </a:defRPr>
            </a:lvl1pPr>
            <a:lvl2pPr marL="333367" indent="0" algn="r">
              <a:spcBef>
                <a:spcPts val="225"/>
              </a:spcBef>
              <a:buNone/>
              <a:defRPr sz="3600" b="1" spc="-113">
                <a:latin typeface="Open Sans" charset="0"/>
                <a:ea typeface="Open Sans" charset="0"/>
                <a:cs typeface="Open Sans" charset="0"/>
              </a:defRPr>
            </a:lvl2pPr>
            <a:lvl3pPr marL="666734" indent="0" algn="r">
              <a:spcBef>
                <a:spcPts val="225"/>
              </a:spcBef>
              <a:buNone/>
              <a:defRPr sz="3600" b="1" spc="-113">
                <a:latin typeface="Open Sans" charset="0"/>
                <a:ea typeface="Open Sans" charset="0"/>
                <a:cs typeface="Open Sans" charset="0"/>
              </a:defRPr>
            </a:lvl3pPr>
            <a:lvl4pPr marL="1000100" indent="0" algn="r">
              <a:spcBef>
                <a:spcPts val="225"/>
              </a:spcBef>
              <a:buNone/>
              <a:defRPr sz="3600" b="1" spc="-113">
                <a:latin typeface="Open Sans" charset="0"/>
                <a:ea typeface="Open Sans" charset="0"/>
                <a:cs typeface="Open Sans" charset="0"/>
              </a:defRPr>
            </a:lvl4pPr>
            <a:lvl5pPr marL="1333467" indent="0" algn="r">
              <a:spcBef>
                <a:spcPts val="225"/>
              </a:spcBef>
              <a:buNone/>
              <a:defRPr sz="3600" b="1" spc="-113">
                <a:latin typeface="Open Sans" charset="0"/>
                <a:ea typeface="Open Sans" charset="0"/>
                <a:cs typeface="Open Sans" charset="0"/>
              </a:defRPr>
            </a:lvl5pPr>
          </a:lstStyle>
          <a:p>
            <a:pPr lvl="0"/>
            <a:r>
              <a:rPr lang="en-US" dirty="0" err="1"/>
              <a:t>Lorem</a:t>
            </a:r>
            <a:r>
              <a:rPr lang="en-US" dirty="0"/>
              <a:t> </a:t>
            </a:r>
            <a:r>
              <a:rPr lang="en-US" dirty="0" err="1"/>
              <a:t>ipsum</a:t>
            </a:r>
            <a:r>
              <a:rPr lang="en-US" dirty="0"/>
              <a:t> -</a:t>
            </a:r>
          </a:p>
          <a:p>
            <a:pPr lvl="0"/>
            <a:r>
              <a:rPr lang="en-US" dirty="0" err="1"/>
              <a:t>Lorem</a:t>
            </a:r>
            <a:r>
              <a:rPr lang="en-US" dirty="0"/>
              <a:t> </a:t>
            </a:r>
            <a:r>
              <a:rPr lang="en-US" dirty="0" err="1"/>
              <a:t>ipsum</a:t>
            </a:r>
            <a:r>
              <a:rPr lang="en-US" dirty="0"/>
              <a:t> dolor sit </a:t>
            </a:r>
            <a:r>
              <a:rPr lang="en-US" dirty="0" err="1"/>
              <a:t>amet</a:t>
            </a:r>
            <a:r>
              <a:rPr lang="en-US" dirty="0"/>
              <a:t> -</a:t>
            </a:r>
          </a:p>
          <a:p>
            <a:pPr lvl="0"/>
            <a:r>
              <a:rPr lang="en-US" dirty="0" err="1"/>
              <a:t>Consectetuer</a:t>
            </a:r>
            <a:r>
              <a:rPr lang="en-US" dirty="0"/>
              <a:t> </a:t>
            </a:r>
            <a:r>
              <a:rPr lang="en-US" dirty="0" err="1"/>
              <a:t>elit</a:t>
            </a:r>
            <a:r>
              <a:rPr lang="en-US" dirty="0"/>
              <a:t> - </a:t>
            </a:r>
          </a:p>
          <a:p>
            <a:pPr lvl="0"/>
            <a:r>
              <a:rPr lang="en-US" dirty="0" err="1"/>
              <a:t>Neque</a:t>
            </a:r>
            <a:r>
              <a:rPr lang="en-US" dirty="0"/>
              <a:t> </a:t>
            </a:r>
            <a:r>
              <a:rPr lang="en-US" dirty="0" err="1"/>
              <a:t>porro</a:t>
            </a:r>
            <a:r>
              <a:rPr lang="en-US" dirty="0"/>
              <a:t> </a:t>
            </a:r>
            <a:r>
              <a:rPr lang="en-US" dirty="0" err="1"/>
              <a:t>quisquam</a:t>
            </a:r>
            <a:r>
              <a:rPr lang="en-US" dirty="0"/>
              <a:t> </a:t>
            </a:r>
            <a:r>
              <a:rPr lang="en-US" dirty="0" err="1"/>
              <a:t>est</a:t>
            </a:r>
            <a:r>
              <a:rPr lang="en-US" dirty="0"/>
              <a:t>, qui </a:t>
            </a:r>
            <a:r>
              <a:rPr lang="en-US" dirty="0" err="1"/>
              <a:t>dolorem</a:t>
            </a:r>
            <a:r>
              <a:rPr lang="en-US" dirty="0"/>
              <a:t> </a:t>
            </a:r>
            <a:r>
              <a:rPr lang="en-US" dirty="0" err="1"/>
              <a:t>ipsum</a:t>
            </a:r>
            <a:r>
              <a:rPr lang="en-US" dirty="0"/>
              <a:t> -</a:t>
            </a:r>
          </a:p>
          <a:p>
            <a:pPr lvl="0"/>
            <a:r>
              <a:rPr lang="en-US" dirty="0" err="1"/>
              <a:t>Ut</a:t>
            </a:r>
            <a:r>
              <a:rPr lang="en-US" dirty="0"/>
              <a:t> </a:t>
            </a:r>
            <a:r>
              <a:rPr lang="en-US" dirty="0" err="1"/>
              <a:t>enim</a:t>
            </a:r>
            <a:r>
              <a:rPr lang="en-US" dirty="0"/>
              <a:t> ad minima </a:t>
            </a:r>
            <a:r>
              <a:rPr lang="en-US" dirty="0" err="1"/>
              <a:t>veniam</a:t>
            </a:r>
            <a:r>
              <a:rPr lang="en-US" dirty="0"/>
              <a:t>, </a:t>
            </a:r>
            <a:r>
              <a:rPr lang="en-US" dirty="0" err="1"/>
              <a:t>quis</a:t>
            </a:r>
            <a:r>
              <a:rPr lang="en-US" dirty="0"/>
              <a:t> nostrum -</a:t>
            </a:r>
          </a:p>
          <a:p>
            <a:pPr marL="0" marR="0" lvl="0" indent="0" algn="r" defTabSz="410755" rtl="0" eaLnBrk="1" fontAlgn="auto" latinLnBrk="0" hangingPunct="1">
              <a:lnSpc>
                <a:spcPct val="100000"/>
              </a:lnSpc>
              <a:spcBef>
                <a:spcPts val="225"/>
              </a:spcBef>
              <a:spcAft>
                <a:spcPts val="0"/>
              </a:spcAft>
              <a:buClrTx/>
              <a:buSzPct val="75000"/>
              <a:buFontTx/>
              <a:buNone/>
              <a:tabLst/>
              <a:defRPr/>
            </a:pPr>
            <a:r>
              <a:rPr lang="en-US" dirty="0" err="1"/>
              <a:t>Lorem</a:t>
            </a:r>
            <a:r>
              <a:rPr lang="en-US" dirty="0"/>
              <a:t> </a:t>
            </a:r>
            <a:r>
              <a:rPr lang="en-US" dirty="0" err="1"/>
              <a:t>ipsum</a:t>
            </a:r>
            <a:r>
              <a:rPr lang="en-US" dirty="0"/>
              <a:t> dolor sit </a:t>
            </a:r>
            <a:r>
              <a:rPr lang="en-US" dirty="0" err="1"/>
              <a:t>amet</a:t>
            </a:r>
            <a:r>
              <a:rPr lang="en-US" dirty="0"/>
              <a:t> -</a:t>
            </a:r>
            <a:endParaRPr lang="el-GR" dirty="0"/>
          </a:p>
          <a:p>
            <a:pPr marL="0" marR="0" lvl="0" indent="0" algn="r" defTabSz="410755" rtl="0" eaLnBrk="1" fontAlgn="auto" latinLnBrk="0" hangingPunct="1">
              <a:lnSpc>
                <a:spcPct val="100000"/>
              </a:lnSpc>
              <a:spcBef>
                <a:spcPts val="225"/>
              </a:spcBef>
              <a:spcAft>
                <a:spcPts val="0"/>
              </a:spcAft>
              <a:buClrTx/>
              <a:buSzPct val="75000"/>
              <a:buFontTx/>
              <a:buNone/>
              <a:tabLst/>
              <a:defRPr/>
            </a:pPr>
            <a:r>
              <a:rPr lang="en-US" dirty="0" err="1"/>
              <a:t>Quisquam</a:t>
            </a:r>
            <a:r>
              <a:rPr lang="en-US" dirty="0"/>
              <a:t> </a:t>
            </a:r>
            <a:r>
              <a:rPr lang="en-US" dirty="0" err="1"/>
              <a:t>est</a:t>
            </a:r>
            <a:r>
              <a:rPr lang="en-US" dirty="0"/>
              <a:t>, qui </a:t>
            </a:r>
            <a:r>
              <a:rPr lang="en-US" dirty="0" err="1"/>
              <a:t>dolorem</a:t>
            </a:r>
            <a:r>
              <a:rPr lang="en-US" dirty="0"/>
              <a:t> </a:t>
            </a:r>
            <a:r>
              <a:rPr lang="en-US" dirty="0" err="1"/>
              <a:t>ipsum</a:t>
            </a:r>
            <a:r>
              <a:rPr lang="en-US" dirty="0"/>
              <a:t> -</a:t>
            </a:r>
          </a:p>
          <a:p>
            <a:pPr marL="0" marR="0" lvl="0" indent="0" algn="r" defTabSz="410755" rtl="0" eaLnBrk="1" fontAlgn="auto" latinLnBrk="0" hangingPunct="1">
              <a:lnSpc>
                <a:spcPct val="100000"/>
              </a:lnSpc>
              <a:spcBef>
                <a:spcPts val="225"/>
              </a:spcBef>
              <a:spcAft>
                <a:spcPts val="0"/>
              </a:spcAft>
              <a:buClrTx/>
              <a:buSzPct val="75000"/>
              <a:buFontTx/>
              <a:buNone/>
              <a:tabLst/>
              <a:defRPr/>
            </a:pPr>
            <a:r>
              <a:rPr lang="en-US" dirty="0" err="1"/>
              <a:t>Neque</a:t>
            </a:r>
            <a:r>
              <a:rPr lang="en-US" dirty="0"/>
              <a:t> </a:t>
            </a:r>
            <a:r>
              <a:rPr lang="en-US" dirty="0" err="1"/>
              <a:t>veniam</a:t>
            </a:r>
            <a:r>
              <a:rPr lang="en-US" dirty="0"/>
              <a:t>, </a:t>
            </a:r>
            <a:r>
              <a:rPr lang="en-US" dirty="0" err="1"/>
              <a:t>porro</a:t>
            </a:r>
            <a:r>
              <a:rPr lang="en-US" dirty="0"/>
              <a:t> </a:t>
            </a:r>
            <a:r>
              <a:rPr lang="en-US" dirty="0" err="1"/>
              <a:t>est</a:t>
            </a:r>
            <a:r>
              <a:rPr lang="en-US" dirty="0"/>
              <a:t> sit -</a:t>
            </a:r>
          </a:p>
        </p:txBody>
      </p:sp>
      <p:sp>
        <p:nvSpPr>
          <p:cNvPr id="11" name="Footer Placeholder 9"/>
          <p:cNvSpPr>
            <a:spLocks noGrp="1"/>
          </p:cNvSpPr>
          <p:nvPr>
            <p:ph type="ftr" sz="quarter" idx="18"/>
          </p:nvPr>
        </p:nvSpPr>
        <p:spPr>
          <a:xfrm>
            <a:off x="5435187" y="6312024"/>
            <a:ext cx="6217891" cy="282178"/>
          </a:xfrm>
        </p:spPr>
        <p:txBody>
          <a:bodyPr>
            <a:normAutofit/>
          </a:bodyPr>
          <a:lstStyle>
            <a:lvl1pPr algn="r">
              <a:defRPr sz="1050" b="0" i="0" spc="0">
                <a:solidFill>
                  <a:schemeClr val="bg2">
                    <a:lumMod val="50000"/>
                  </a:schemeClr>
                </a:solidFill>
                <a:latin typeface="+mn-lt"/>
                <a:ea typeface="Open Sans Light" charset="0"/>
                <a:cs typeface="Open Sans Light" charset="0"/>
              </a:defRPr>
            </a:lvl1pPr>
          </a:lstStyle>
          <a:p>
            <a:r>
              <a:rPr lang="en-US"/>
              <a:t>OpenAIRE-Nexus | Public Launch Event | 10th March 2021</a:t>
            </a:r>
          </a:p>
        </p:txBody>
      </p:sp>
      <p:sp>
        <p:nvSpPr>
          <p:cNvPr id="10" name="Slide Number Placeholder 2"/>
          <p:cNvSpPr>
            <a:spLocks noGrp="1"/>
          </p:cNvSpPr>
          <p:nvPr>
            <p:ph type="sldNum" sz="quarter" idx="4"/>
          </p:nvPr>
        </p:nvSpPr>
        <p:spPr>
          <a:xfrm>
            <a:off x="11678477" y="6312023"/>
            <a:ext cx="381000" cy="282178"/>
          </a:xfrm>
          <a:prstGeom prst="rect">
            <a:avLst/>
          </a:prstGeom>
        </p:spPr>
        <p:txBody>
          <a:bodyPr vert="horz" lIns="91440" tIns="45720" rIns="91440" bIns="45720" rtlCol="0" anchor="ctr"/>
          <a:lstStyle>
            <a:lvl1pPr algn="r">
              <a:defRPr sz="1050">
                <a:solidFill>
                  <a:schemeClr val="tx1">
                    <a:tint val="75000"/>
                  </a:schemeClr>
                </a:solidFill>
                <a:latin typeface="+mn-lt"/>
                <a:ea typeface="Calibri" charset="0"/>
                <a:cs typeface="Calibri" charset="0"/>
              </a:defRPr>
            </a:lvl1pPr>
          </a:lstStyle>
          <a:p>
            <a:fld id="{CA77D4BE-F539-D04A-8CB9-4B543B2D7FFD}" type="slidenum">
              <a:rPr lang="en-GB" smtClean="0"/>
              <a:pPr/>
              <a:t>‹#›</a:t>
            </a:fld>
            <a:endParaRPr lang="en-GB"/>
          </a:p>
        </p:txBody>
      </p:sp>
      <p:pic>
        <p:nvPicPr>
          <p:cNvPr id="9" name="Picture 8">
            <a:extLst>
              <a:ext uri="{FF2B5EF4-FFF2-40B4-BE49-F238E27FC236}">
                <a16:creationId xmlns:a16="http://schemas.microsoft.com/office/drawing/2014/main" id="{87364923-8168-9F49-AD73-E8D70A89138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434222" y="6342503"/>
            <a:ext cx="445500" cy="297000"/>
          </a:xfrm>
          <a:prstGeom prst="rect">
            <a:avLst/>
          </a:prstGeom>
        </p:spPr>
      </p:pic>
      <p:pic>
        <p:nvPicPr>
          <p:cNvPr id="13" name="Picture 12" descr="Logo&#10;&#10;Description automatically generated with medium confidence">
            <a:extLst>
              <a:ext uri="{FF2B5EF4-FFF2-40B4-BE49-F238E27FC236}">
                <a16:creationId xmlns:a16="http://schemas.microsoft.com/office/drawing/2014/main" id="{51DE8E0F-58AE-7144-B874-4C28329473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5502" y="6232151"/>
            <a:ext cx="1929707" cy="486000"/>
          </a:xfrm>
          <a:prstGeom prst="rect">
            <a:avLst/>
          </a:prstGeom>
        </p:spPr>
      </p:pic>
      <p:pic>
        <p:nvPicPr>
          <p:cNvPr id="4" name="Picture 3" descr="A picture containing purple, dark&#10;&#10;Description automatically generated">
            <a:extLst>
              <a:ext uri="{FF2B5EF4-FFF2-40B4-BE49-F238E27FC236}">
                <a16:creationId xmlns:a16="http://schemas.microsoft.com/office/drawing/2014/main" id="{CF26BE1A-96E5-F34D-93C2-A5D6D9C4974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2903"/>
            <a:ext cx="3638550" cy="2438400"/>
          </a:xfrm>
          <a:prstGeom prst="rect">
            <a:avLst/>
          </a:prstGeom>
        </p:spPr>
      </p:pic>
    </p:spTree>
    <p:extLst>
      <p:ext uri="{BB962C8B-B14F-4D97-AF65-F5344CB8AC3E}">
        <p14:creationId xmlns:p14="http://schemas.microsoft.com/office/powerpoint/2010/main" val="2917312055"/>
      </p:ext>
    </p:extLst>
  </p:cSld>
  <p:clrMapOvr>
    <a:masterClrMapping/>
  </p:clrMapOvr>
  <p:transition spd="med"/>
  <p:extLst>
    <p:ext uri="{DCECCB84-F9BA-43D5-87BE-67443E8EF086}">
      <p15:sldGuideLst xmlns:p15="http://schemas.microsoft.com/office/powerpoint/2012/main">
        <p15:guide id="1" orient="horz" pos="2880">
          <p15:clr>
            <a:srgbClr val="FBAE40"/>
          </p15:clr>
        </p15:guide>
        <p15:guide id="2" pos="512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4">
  <p:cSld name="Title 4">
    <p:spTree>
      <p:nvGrpSpPr>
        <p:cNvPr id="1" name="Shape 10"/>
        <p:cNvGrpSpPr/>
        <p:nvPr/>
      </p:nvGrpSpPr>
      <p:grpSpPr>
        <a:xfrm>
          <a:off x="0" y="0"/>
          <a:ext cx="0" cy="0"/>
          <a:chOff x="0" y="0"/>
          <a:chExt cx="0" cy="0"/>
        </a:xfrm>
      </p:grpSpPr>
      <p:sp>
        <p:nvSpPr>
          <p:cNvPr id="11" name="Google Shape;11;p19"/>
          <p:cNvSpPr/>
          <p:nvPr/>
        </p:nvSpPr>
        <p:spPr>
          <a:xfrm>
            <a:off x="0" y="6019800"/>
            <a:ext cx="12192076" cy="838125"/>
          </a:xfrm>
          <a:prstGeom prst="rect">
            <a:avLst/>
          </a:prstGeom>
          <a:solidFill>
            <a:schemeClr val="lt1"/>
          </a:solidFill>
          <a:ln>
            <a:noFill/>
          </a:ln>
          <a:effectLst>
            <a:outerShdw blurRad="25400" dist="12700" dir="5400000" rotWithShape="0">
              <a:schemeClr val="lt1">
                <a:alpha val="49411"/>
              </a:schemeClr>
            </a:outerShdw>
          </a:effectLst>
        </p:spPr>
        <p:txBody>
          <a:bodyPr spcFirstLastPara="1" wrap="square" lIns="35719" tIns="35719" rIns="35719" bIns="35719" anchor="ctr" anchorCtr="0">
            <a:noAutofit/>
          </a:bodyPr>
          <a:lstStyle/>
          <a:p>
            <a:pPr marL="0" marR="0" lvl="0" indent="0" algn="ctr" rtl="0">
              <a:lnSpc>
                <a:spcPct val="100000"/>
              </a:lnSpc>
              <a:spcBef>
                <a:spcPts val="0"/>
              </a:spcBef>
              <a:spcAft>
                <a:spcPts val="0"/>
              </a:spcAft>
              <a:buClr>
                <a:srgbClr val="000000"/>
              </a:buClr>
              <a:buSzPts val="2200"/>
              <a:buFont typeface="Helvetica Neue Light"/>
              <a:buNone/>
            </a:pPr>
            <a:endParaRPr sz="1650" b="0" i="0" u="none" strike="noStrike" cap="none" dirty="0">
              <a:solidFill>
                <a:srgbClr val="FFFFFF"/>
              </a:solidFill>
              <a:latin typeface="Helvetica Light" pitchFamily="2" charset="0"/>
              <a:ea typeface="Helvetica Neue Light"/>
              <a:cs typeface="Helvetica Neue Light"/>
              <a:sym typeface="Helvetica Neue Light"/>
            </a:endParaRPr>
          </a:p>
        </p:txBody>
      </p:sp>
      <p:sp>
        <p:nvSpPr>
          <p:cNvPr id="12" name="Google Shape;12;p19"/>
          <p:cNvSpPr txBox="1">
            <a:spLocks noGrp="1"/>
          </p:cNvSpPr>
          <p:nvPr>
            <p:ph type="body" idx="1"/>
          </p:nvPr>
        </p:nvSpPr>
        <p:spPr>
          <a:xfrm>
            <a:off x="523139" y="1610048"/>
            <a:ext cx="11003625" cy="1818900"/>
          </a:xfrm>
          <a:prstGeom prst="rect">
            <a:avLst/>
          </a:prstGeom>
          <a:noFill/>
          <a:ln>
            <a:noFill/>
          </a:ln>
        </p:spPr>
        <p:txBody>
          <a:bodyPr spcFirstLastPara="1" wrap="square" lIns="0" tIns="0" rIns="0" bIns="72000" anchor="b" anchorCtr="0">
            <a:noAutofit/>
          </a:bodyPr>
          <a:lstStyle>
            <a:lvl1pPr marL="342900" lvl="0" indent="-171450" algn="l">
              <a:lnSpc>
                <a:spcPct val="100000"/>
              </a:lnSpc>
              <a:spcBef>
                <a:spcPts val="0"/>
              </a:spcBef>
              <a:spcAft>
                <a:spcPts val="0"/>
              </a:spcAft>
              <a:buClr>
                <a:schemeClr val="lt1"/>
              </a:buClr>
              <a:buSzPts val="7200"/>
              <a:buFont typeface="Calibri"/>
              <a:buNone/>
              <a:defRPr sz="7200" b="1" i="0">
                <a:solidFill>
                  <a:schemeClr val="lt1"/>
                </a:solidFill>
                <a:latin typeface="Calibri"/>
                <a:ea typeface="Calibri"/>
                <a:cs typeface="Calibri"/>
                <a:sym typeface="Calibri"/>
              </a:defRPr>
            </a:lvl1pPr>
            <a:lvl2pPr marL="685800" lvl="1" indent="-171450" algn="l">
              <a:lnSpc>
                <a:spcPct val="100000"/>
              </a:lnSpc>
              <a:spcBef>
                <a:spcPts val="2925"/>
              </a:spcBef>
              <a:spcAft>
                <a:spcPts val="0"/>
              </a:spcAft>
              <a:buClr>
                <a:srgbClr val="000000"/>
              </a:buClr>
              <a:buSzPts val="2400"/>
              <a:buFont typeface="Helvetica Neue Light"/>
              <a:buNone/>
              <a:defRPr/>
            </a:lvl2pPr>
            <a:lvl3pPr marL="1028700" lvl="2" indent="-235744" algn="l">
              <a:lnSpc>
                <a:spcPct val="100000"/>
              </a:lnSpc>
              <a:spcBef>
                <a:spcPts val="2925"/>
              </a:spcBef>
              <a:spcAft>
                <a:spcPts val="0"/>
              </a:spcAft>
              <a:buClr>
                <a:srgbClr val="000000"/>
              </a:buClr>
              <a:buSzPts val="1350"/>
              <a:buChar char="•"/>
              <a:defRPr/>
            </a:lvl3pPr>
            <a:lvl4pPr marL="1371600" lvl="3" indent="-235744" algn="l">
              <a:lnSpc>
                <a:spcPct val="100000"/>
              </a:lnSpc>
              <a:spcBef>
                <a:spcPts val="2925"/>
              </a:spcBef>
              <a:spcAft>
                <a:spcPts val="0"/>
              </a:spcAft>
              <a:buClr>
                <a:srgbClr val="000000"/>
              </a:buClr>
              <a:buSzPts val="1350"/>
              <a:buChar char="•"/>
              <a:defRPr/>
            </a:lvl4pPr>
            <a:lvl5pPr marL="1714500" lvl="4" indent="-171450" algn="ctr">
              <a:lnSpc>
                <a:spcPct val="100000"/>
              </a:lnSpc>
              <a:spcBef>
                <a:spcPts val="2925"/>
              </a:spcBef>
              <a:spcAft>
                <a:spcPts val="0"/>
              </a:spcAft>
              <a:buClr>
                <a:srgbClr val="2D3293"/>
              </a:buClr>
              <a:buSzPts val="3900"/>
              <a:buFont typeface="Open Sans"/>
              <a:buNone/>
              <a:defRPr sz="3900" b="1" i="0">
                <a:solidFill>
                  <a:srgbClr val="2D3293"/>
                </a:solidFill>
                <a:latin typeface="Open Sans"/>
                <a:ea typeface="Open Sans"/>
                <a:cs typeface="Open Sans"/>
                <a:sym typeface="Open Sans"/>
              </a:defRPr>
            </a:lvl5pPr>
            <a:lvl6pPr marL="2057400" lvl="5" indent="-235744" algn="l">
              <a:lnSpc>
                <a:spcPct val="100000"/>
              </a:lnSpc>
              <a:spcBef>
                <a:spcPts val="2925"/>
              </a:spcBef>
              <a:spcAft>
                <a:spcPts val="0"/>
              </a:spcAft>
              <a:buClr>
                <a:srgbClr val="000000"/>
              </a:buClr>
              <a:buSzPts val="1350"/>
              <a:buChar char="•"/>
              <a:defRPr/>
            </a:lvl6pPr>
            <a:lvl7pPr marL="2400300" lvl="6" indent="-235744" algn="l">
              <a:lnSpc>
                <a:spcPct val="100000"/>
              </a:lnSpc>
              <a:spcBef>
                <a:spcPts val="2925"/>
              </a:spcBef>
              <a:spcAft>
                <a:spcPts val="0"/>
              </a:spcAft>
              <a:buClr>
                <a:srgbClr val="000000"/>
              </a:buClr>
              <a:buSzPts val="1350"/>
              <a:buChar char="•"/>
              <a:defRPr/>
            </a:lvl7pPr>
            <a:lvl8pPr marL="2743200" lvl="7" indent="-235744" algn="l">
              <a:lnSpc>
                <a:spcPct val="100000"/>
              </a:lnSpc>
              <a:spcBef>
                <a:spcPts val="2925"/>
              </a:spcBef>
              <a:spcAft>
                <a:spcPts val="0"/>
              </a:spcAft>
              <a:buClr>
                <a:srgbClr val="000000"/>
              </a:buClr>
              <a:buSzPts val="1350"/>
              <a:buChar char="•"/>
              <a:defRPr/>
            </a:lvl8pPr>
            <a:lvl9pPr marL="3086100" lvl="8" indent="-235744" algn="l">
              <a:lnSpc>
                <a:spcPct val="100000"/>
              </a:lnSpc>
              <a:spcBef>
                <a:spcPts val="2925"/>
              </a:spcBef>
              <a:spcAft>
                <a:spcPts val="0"/>
              </a:spcAft>
              <a:buClr>
                <a:srgbClr val="000000"/>
              </a:buClr>
              <a:buSzPts val="1350"/>
              <a:buChar char="•"/>
              <a:defRPr/>
            </a:lvl9pPr>
          </a:lstStyle>
          <a:p>
            <a:endParaRPr/>
          </a:p>
        </p:txBody>
      </p:sp>
      <p:sp>
        <p:nvSpPr>
          <p:cNvPr id="13" name="Google Shape;13;p19"/>
          <p:cNvSpPr txBox="1">
            <a:spLocks noGrp="1"/>
          </p:cNvSpPr>
          <p:nvPr>
            <p:ph type="body" idx="2"/>
          </p:nvPr>
        </p:nvSpPr>
        <p:spPr>
          <a:xfrm>
            <a:off x="502831" y="3429000"/>
            <a:ext cx="11023875" cy="2133675"/>
          </a:xfrm>
          <a:prstGeom prst="rect">
            <a:avLst/>
          </a:prstGeom>
          <a:noFill/>
          <a:ln>
            <a:noFill/>
          </a:ln>
        </p:spPr>
        <p:txBody>
          <a:bodyPr spcFirstLastPara="1" wrap="square" lIns="0" tIns="72000" rIns="0" bIns="0" anchor="t" anchorCtr="0">
            <a:noAutofit/>
          </a:bodyPr>
          <a:lstStyle>
            <a:lvl1pPr marL="342900" lvl="0" indent="-171450" algn="l">
              <a:lnSpc>
                <a:spcPct val="100000"/>
              </a:lnSpc>
              <a:spcBef>
                <a:spcPts val="225"/>
              </a:spcBef>
              <a:spcAft>
                <a:spcPts val="0"/>
              </a:spcAft>
              <a:buClr>
                <a:schemeClr val="lt1"/>
              </a:buClr>
              <a:buSzPts val="3150"/>
              <a:buFont typeface="Arial"/>
              <a:buNone/>
              <a:defRPr sz="3150" b="0" i="0">
                <a:solidFill>
                  <a:schemeClr val="lt1"/>
                </a:solidFill>
                <a:latin typeface="Arial"/>
                <a:ea typeface="Arial"/>
                <a:cs typeface="Arial"/>
                <a:sym typeface="Arial"/>
              </a:defRPr>
            </a:lvl1pPr>
            <a:lvl2pPr marL="685800" lvl="1" indent="-171450" algn="l">
              <a:lnSpc>
                <a:spcPct val="100000"/>
              </a:lnSpc>
              <a:spcBef>
                <a:spcPts val="2925"/>
              </a:spcBef>
              <a:spcAft>
                <a:spcPts val="0"/>
              </a:spcAft>
              <a:buClr>
                <a:srgbClr val="000000"/>
              </a:buClr>
              <a:buSzPts val="2400"/>
              <a:buFont typeface="Helvetica Neue Light"/>
              <a:buNone/>
              <a:defRPr/>
            </a:lvl2pPr>
            <a:lvl3pPr marL="1028700" lvl="2" indent="-235744" algn="l">
              <a:lnSpc>
                <a:spcPct val="100000"/>
              </a:lnSpc>
              <a:spcBef>
                <a:spcPts val="2925"/>
              </a:spcBef>
              <a:spcAft>
                <a:spcPts val="0"/>
              </a:spcAft>
              <a:buClr>
                <a:srgbClr val="000000"/>
              </a:buClr>
              <a:buSzPts val="1350"/>
              <a:buChar char="•"/>
              <a:defRPr/>
            </a:lvl3pPr>
            <a:lvl4pPr marL="1371600" lvl="3" indent="-235744" algn="l">
              <a:lnSpc>
                <a:spcPct val="100000"/>
              </a:lnSpc>
              <a:spcBef>
                <a:spcPts val="2925"/>
              </a:spcBef>
              <a:spcAft>
                <a:spcPts val="0"/>
              </a:spcAft>
              <a:buClr>
                <a:srgbClr val="000000"/>
              </a:buClr>
              <a:buSzPts val="1350"/>
              <a:buChar char="•"/>
              <a:defRPr/>
            </a:lvl4pPr>
            <a:lvl5pPr marL="1714500" lvl="4" indent="-171450" algn="ctr">
              <a:lnSpc>
                <a:spcPct val="100000"/>
              </a:lnSpc>
              <a:spcBef>
                <a:spcPts val="2925"/>
              </a:spcBef>
              <a:spcAft>
                <a:spcPts val="0"/>
              </a:spcAft>
              <a:buClr>
                <a:srgbClr val="2D3293"/>
              </a:buClr>
              <a:buSzPts val="3900"/>
              <a:buFont typeface="Open Sans"/>
              <a:buNone/>
              <a:defRPr sz="3900" b="1" i="0">
                <a:solidFill>
                  <a:srgbClr val="2D3293"/>
                </a:solidFill>
                <a:latin typeface="Open Sans"/>
                <a:ea typeface="Open Sans"/>
                <a:cs typeface="Open Sans"/>
                <a:sym typeface="Open Sans"/>
              </a:defRPr>
            </a:lvl5pPr>
            <a:lvl6pPr marL="2057400" lvl="5" indent="-235744" algn="l">
              <a:lnSpc>
                <a:spcPct val="100000"/>
              </a:lnSpc>
              <a:spcBef>
                <a:spcPts val="2925"/>
              </a:spcBef>
              <a:spcAft>
                <a:spcPts val="0"/>
              </a:spcAft>
              <a:buClr>
                <a:srgbClr val="000000"/>
              </a:buClr>
              <a:buSzPts val="1350"/>
              <a:buChar char="•"/>
              <a:defRPr/>
            </a:lvl6pPr>
            <a:lvl7pPr marL="2400300" lvl="6" indent="-235744" algn="l">
              <a:lnSpc>
                <a:spcPct val="100000"/>
              </a:lnSpc>
              <a:spcBef>
                <a:spcPts val="2925"/>
              </a:spcBef>
              <a:spcAft>
                <a:spcPts val="0"/>
              </a:spcAft>
              <a:buClr>
                <a:srgbClr val="000000"/>
              </a:buClr>
              <a:buSzPts val="1350"/>
              <a:buChar char="•"/>
              <a:defRPr/>
            </a:lvl7pPr>
            <a:lvl8pPr marL="2743200" lvl="7" indent="-235744" algn="l">
              <a:lnSpc>
                <a:spcPct val="100000"/>
              </a:lnSpc>
              <a:spcBef>
                <a:spcPts val="2925"/>
              </a:spcBef>
              <a:spcAft>
                <a:spcPts val="0"/>
              </a:spcAft>
              <a:buClr>
                <a:srgbClr val="000000"/>
              </a:buClr>
              <a:buSzPts val="1350"/>
              <a:buChar char="•"/>
              <a:defRPr/>
            </a:lvl8pPr>
            <a:lvl9pPr marL="3086100" lvl="8" indent="-235744" algn="l">
              <a:lnSpc>
                <a:spcPct val="100000"/>
              </a:lnSpc>
              <a:spcBef>
                <a:spcPts val="2925"/>
              </a:spcBef>
              <a:spcAft>
                <a:spcPts val="0"/>
              </a:spcAft>
              <a:buClr>
                <a:srgbClr val="000000"/>
              </a:buClr>
              <a:buSzPts val="1350"/>
              <a:buChar char="•"/>
              <a:defRPr/>
            </a:lvl9pPr>
          </a:lstStyle>
          <a:p>
            <a:endParaRPr/>
          </a:p>
        </p:txBody>
      </p:sp>
      <p:grpSp>
        <p:nvGrpSpPr>
          <p:cNvPr id="14" name="Google Shape;14;p19"/>
          <p:cNvGrpSpPr/>
          <p:nvPr/>
        </p:nvGrpSpPr>
        <p:grpSpPr>
          <a:xfrm>
            <a:off x="8950173" y="6258503"/>
            <a:ext cx="1750331" cy="360795"/>
            <a:chOff x="11725043" y="8364911"/>
            <a:chExt cx="2333774" cy="481060"/>
          </a:xfrm>
        </p:grpSpPr>
        <p:pic>
          <p:nvPicPr>
            <p:cNvPr id="15" name="Google Shape;15;p19"/>
            <p:cNvPicPr preferRelativeResize="0"/>
            <p:nvPr/>
          </p:nvPicPr>
          <p:blipFill rotWithShape="1">
            <a:blip r:embed="rId2">
              <a:alphaModFix/>
            </a:blip>
            <a:srcRect/>
            <a:stretch/>
          </p:blipFill>
          <p:spPr>
            <a:xfrm>
              <a:off x="11725043" y="8364911"/>
              <a:ext cx="577273" cy="481060"/>
            </a:xfrm>
            <a:prstGeom prst="rect">
              <a:avLst/>
            </a:prstGeom>
            <a:noFill/>
            <a:ln>
              <a:noFill/>
            </a:ln>
          </p:spPr>
        </p:pic>
        <p:sp>
          <p:nvSpPr>
            <p:cNvPr id="16" name="Google Shape;16;p19"/>
            <p:cNvSpPr txBox="1"/>
            <p:nvPr/>
          </p:nvSpPr>
          <p:spPr>
            <a:xfrm>
              <a:off x="12340417" y="8446825"/>
              <a:ext cx="1718400" cy="3387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2D3293"/>
                </a:buClr>
                <a:buSzPts val="2200"/>
                <a:buFont typeface="Open Sans"/>
                <a:buNone/>
              </a:pPr>
              <a:r>
                <a:rPr lang="de-DE" sz="1650" b="0" i="0" u="none" strike="noStrike" cap="none">
                  <a:solidFill>
                    <a:srgbClr val="2D3293"/>
                  </a:solidFill>
                  <a:latin typeface="Open Sans"/>
                  <a:ea typeface="Open Sans"/>
                  <a:cs typeface="Open Sans"/>
                  <a:sym typeface="Open Sans"/>
                </a:rPr>
                <a:t>@</a:t>
              </a:r>
              <a:r>
                <a:rPr lang="de-DE" sz="1650" b="1" i="0" u="none" strike="noStrike" cap="none">
                  <a:solidFill>
                    <a:srgbClr val="2D3293"/>
                  </a:solidFill>
                  <a:latin typeface="Open Sans Semibold"/>
                  <a:ea typeface="Open Sans Semibold"/>
                  <a:cs typeface="Open Sans Semibold"/>
                  <a:sym typeface="Open Sans SemiBold"/>
                </a:rPr>
                <a:t>openaire_eu</a:t>
              </a:r>
              <a:endParaRPr sz="1050" b="0" i="0" u="none" strike="noStrike" cap="none">
                <a:solidFill>
                  <a:srgbClr val="000000"/>
                </a:solidFill>
                <a:latin typeface="Arial"/>
                <a:ea typeface="Arial"/>
                <a:cs typeface="Arial"/>
                <a:sym typeface="Arial"/>
              </a:endParaRPr>
            </a:p>
          </p:txBody>
        </p:sp>
      </p:grpSp>
      <p:pic>
        <p:nvPicPr>
          <p:cNvPr id="17" name="Google Shape;17;p19"/>
          <p:cNvPicPr preferRelativeResize="0"/>
          <p:nvPr/>
        </p:nvPicPr>
        <p:blipFill rotWithShape="1">
          <a:blip r:embed="rId3">
            <a:alphaModFix/>
          </a:blip>
          <a:srcRect/>
          <a:stretch/>
        </p:blipFill>
        <p:spPr>
          <a:xfrm>
            <a:off x="493426" y="495288"/>
            <a:ext cx="739877" cy="737420"/>
          </a:xfrm>
          <a:prstGeom prst="rect">
            <a:avLst/>
          </a:prstGeom>
          <a:noFill/>
          <a:ln>
            <a:noFill/>
          </a:ln>
        </p:spPr>
      </p:pic>
      <p:sp>
        <p:nvSpPr>
          <p:cNvPr id="18" name="Google Shape;18;p19"/>
          <p:cNvSpPr txBox="1">
            <a:spLocks noGrp="1"/>
          </p:cNvSpPr>
          <p:nvPr>
            <p:ph type="body" idx="3"/>
          </p:nvPr>
        </p:nvSpPr>
        <p:spPr>
          <a:xfrm>
            <a:off x="6845594" y="642424"/>
            <a:ext cx="4681125" cy="286425"/>
          </a:xfrm>
          <a:prstGeom prst="rect">
            <a:avLst/>
          </a:prstGeom>
          <a:noFill/>
          <a:ln>
            <a:noFill/>
          </a:ln>
        </p:spPr>
        <p:txBody>
          <a:bodyPr spcFirstLastPara="1" wrap="square" lIns="0" tIns="0" rIns="0" bIns="0" anchor="b" anchorCtr="0">
            <a:noAutofit/>
          </a:bodyPr>
          <a:lstStyle>
            <a:lvl1pPr marL="342900" lvl="0" indent="-171450" algn="r">
              <a:lnSpc>
                <a:spcPct val="100000"/>
              </a:lnSpc>
              <a:spcBef>
                <a:spcPts val="2925"/>
              </a:spcBef>
              <a:spcAft>
                <a:spcPts val="0"/>
              </a:spcAft>
              <a:buClr>
                <a:schemeClr val="lt1"/>
              </a:buClr>
              <a:buSzPts val="2250"/>
              <a:buFont typeface="Calibri"/>
              <a:buNone/>
              <a:defRPr sz="2250" b="1" i="0">
                <a:solidFill>
                  <a:schemeClr val="lt1"/>
                </a:solidFill>
                <a:latin typeface="Calibri"/>
                <a:ea typeface="Calibri"/>
                <a:cs typeface="Calibri"/>
                <a:sym typeface="Calibri"/>
              </a:defRPr>
            </a:lvl1pPr>
            <a:lvl2pPr marL="685800" lvl="1" indent="-171450" algn="l">
              <a:lnSpc>
                <a:spcPct val="100000"/>
              </a:lnSpc>
              <a:spcBef>
                <a:spcPts val="2925"/>
              </a:spcBef>
              <a:spcAft>
                <a:spcPts val="0"/>
              </a:spcAft>
              <a:buClr>
                <a:srgbClr val="2D3293"/>
              </a:buClr>
              <a:buSzPts val="1350"/>
              <a:buFont typeface="Arial"/>
              <a:buNone/>
              <a:defRPr sz="1350" b="1" i="0">
                <a:solidFill>
                  <a:srgbClr val="2D3293"/>
                </a:solidFill>
                <a:latin typeface="Open Sans"/>
                <a:ea typeface="Open Sans"/>
                <a:cs typeface="Open Sans"/>
                <a:sym typeface="Open Sans"/>
              </a:defRPr>
            </a:lvl2pPr>
            <a:lvl3pPr marL="1028700" lvl="2" indent="-235744" algn="l">
              <a:lnSpc>
                <a:spcPct val="100000"/>
              </a:lnSpc>
              <a:spcBef>
                <a:spcPts val="2925"/>
              </a:spcBef>
              <a:spcAft>
                <a:spcPts val="0"/>
              </a:spcAft>
              <a:buClr>
                <a:srgbClr val="000000"/>
              </a:buClr>
              <a:buSzPts val="1350"/>
              <a:buChar char="•"/>
              <a:defRPr/>
            </a:lvl3pPr>
            <a:lvl4pPr marL="1371600" lvl="3" indent="-235744" algn="l">
              <a:lnSpc>
                <a:spcPct val="100000"/>
              </a:lnSpc>
              <a:spcBef>
                <a:spcPts val="2925"/>
              </a:spcBef>
              <a:spcAft>
                <a:spcPts val="0"/>
              </a:spcAft>
              <a:buClr>
                <a:srgbClr val="000000"/>
              </a:buClr>
              <a:buSzPts val="1350"/>
              <a:buChar char="•"/>
              <a:defRPr/>
            </a:lvl4pPr>
            <a:lvl5pPr marL="1714500" lvl="4" indent="-235744" algn="l">
              <a:lnSpc>
                <a:spcPct val="100000"/>
              </a:lnSpc>
              <a:spcBef>
                <a:spcPts val="2925"/>
              </a:spcBef>
              <a:spcAft>
                <a:spcPts val="0"/>
              </a:spcAft>
              <a:buClr>
                <a:srgbClr val="000000"/>
              </a:buClr>
              <a:buSzPts val="1350"/>
              <a:buChar char="•"/>
              <a:defRPr/>
            </a:lvl5pPr>
            <a:lvl6pPr marL="2057400" lvl="5" indent="-235744" algn="l">
              <a:lnSpc>
                <a:spcPct val="100000"/>
              </a:lnSpc>
              <a:spcBef>
                <a:spcPts val="2925"/>
              </a:spcBef>
              <a:spcAft>
                <a:spcPts val="0"/>
              </a:spcAft>
              <a:buClr>
                <a:srgbClr val="000000"/>
              </a:buClr>
              <a:buSzPts val="1350"/>
              <a:buChar char="•"/>
              <a:defRPr/>
            </a:lvl6pPr>
            <a:lvl7pPr marL="2400300" lvl="6" indent="-235744" algn="l">
              <a:lnSpc>
                <a:spcPct val="100000"/>
              </a:lnSpc>
              <a:spcBef>
                <a:spcPts val="2925"/>
              </a:spcBef>
              <a:spcAft>
                <a:spcPts val="0"/>
              </a:spcAft>
              <a:buClr>
                <a:srgbClr val="000000"/>
              </a:buClr>
              <a:buSzPts val="1350"/>
              <a:buChar char="•"/>
              <a:defRPr/>
            </a:lvl7pPr>
            <a:lvl8pPr marL="2743200" lvl="7" indent="-235744" algn="l">
              <a:lnSpc>
                <a:spcPct val="100000"/>
              </a:lnSpc>
              <a:spcBef>
                <a:spcPts val="2925"/>
              </a:spcBef>
              <a:spcAft>
                <a:spcPts val="0"/>
              </a:spcAft>
              <a:buClr>
                <a:srgbClr val="000000"/>
              </a:buClr>
              <a:buSzPts val="1350"/>
              <a:buChar char="•"/>
              <a:defRPr/>
            </a:lvl8pPr>
            <a:lvl9pPr marL="3086100" lvl="8" indent="-235744" algn="l">
              <a:lnSpc>
                <a:spcPct val="100000"/>
              </a:lnSpc>
              <a:spcBef>
                <a:spcPts val="2925"/>
              </a:spcBef>
              <a:spcAft>
                <a:spcPts val="0"/>
              </a:spcAft>
              <a:buClr>
                <a:srgbClr val="000000"/>
              </a:buClr>
              <a:buSzPts val="1350"/>
              <a:buChar char="•"/>
              <a:defRPr/>
            </a:lvl9pPr>
          </a:lstStyle>
          <a:p>
            <a:endParaRPr/>
          </a:p>
        </p:txBody>
      </p:sp>
      <p:sp>
        <p:nvSpPr>
          <p:cNvPr id="19" name="Google Shape;19;p19"/>
          <p:cNvSpPr txBox="1">
            <a:spLocks noGrp="1"/>
          </p:cNvSpPr>
          <p:nvPr>
            <p:ph type="body" idx="4"/>
          </p:nvPr>
        </p:nvSpPr>
        <p:spPr>
          <a:xfrm>
            <a:off x="6845594" y="928445"/>
            <a:ext cx="4681125" cy="304200"/>
          </a:xfrm>
          <a:prstGeom prst="rect">
            <a:avLst/>
          </a:prstGeom>
          <a:noFill/>
          <a:ln>
            <a:noFill/>
          </a:ln>
        </p:spPr>
        <p:txBody>
          <a:bodyPr spcFirstLastPara="1" wrap="square" lIns="0" tIns="36000" rIns="0" bIns="0" anchor="t" anchorCtr="0">
            <a:noAutofit/>
          </a:bodyPr>
          <a:lstStyle>
            <a:lvl1pPr marL="342900" lvl="0" indent="-171450" algn="r">
              <a:lnSpc>
                <a:spcPct val="100000"/>
              </a:lnSpc>
              <a:spcBef>
                <a:spcPts val="2925"/>
              </a:spcBef>
              <a:spcAft>
                <a:spcPts val="0"/>
              </a:spcAft>
              <a:buClr>
                <a:schemeClr val="lt1"/>
              </a:buClr>
              <a:buSzPts val="1800"/>
              <a:buFont typeface="Arial"/>
              <a:buNone/>
              <a:defRPr sz="1800" b="0" i="0">
                <a:solidFill>
                  <a:schemeClr val="lt1"/>
                </a:solidFill>
                <a:latin typeface="Arial"/>
                <a:ea typeface="Arial"/>
                <a:cs typeface="Arial"/>
                <a:sym typeface="Arial"/>
              </a:defRPr>
            </a:lvl1pPr>
            <a:lvl2pPr marL="685800" lvl="1" indent="-171450" algn="l">
              <a:lnSpc>
                <a:spcPct val="100000"/>
              </a:lnSpc>
              <a:spcBef>
                <a:spcPts val="2925"/>
              </a:spcBef>
              <a:spcAft>
                <a:spcPts val="0"/>
              </a:spcAft>
              <a:buClr>
                <a:srgbClr val="2D3293"/>
              </a:buClr>
              <a:buSzPts val="1350"/>
              <a:buFont typeface="Arial"/>
              <a:buNone/>
              <a:defRPr sz="1350" b="1" i="0">
                <a:solidFill>
                  <a:srgbClr val="2D3293"/>
                </a:solidFill>
                <a:latin typeface="Open Sans"/>
                <a:ea typeface="Open Sans"/>
                <a:cs typeface="Open Sans"/>
                <a:sym typeface="Open Sans"/>
              </a:defRPr>
            </a:lvl2pPr>
            <a:lvl3pPr marL="1028700" lvl="2" indent="-235744" algn="l">
              <a:lnSpc>
                <a:spcPct val="100000"/>
              </a:lnSpc>
              <a:spcBef>
                <a:spcPts val="2925"/>
              </a:spcBef>
              <a:spcAft>
                <a:spcPts val="0"/>
              </a:spcAft>
              <a:buClr>
                <a:srgbClr val="000000"/>
              </a:buClr>
              <a:buSzPts val="1350"/>
              <a:buChar char="•"/>
              <a:defRPr/>
            </a:lvl3pPr>
            <a:lvl4pPr marL="1371600" lvl="3" indent="-235744" algn="l">
              <a:lnSpc>
                <a:spcPct val="100000"/>
              </a:lnSpc>
              <a:spcBef>
                <a:spcPts val="2925"/>
              </a:spcBef>
              <a:spcAft>
                <a:spcPts val="0"/>
              </a:spcAft>
              <a:buClr>
                <a:srgbClr val="000000"/>
              </a:buClr>
              <a:buSzPts val="1350"/>
              <a:buChar char="•"/>
              <a:defRPr/>
            </a:lvl4pPr>
            <a:lvl5pPr marL="1714500" lvl="4" indent="-235744" algn="l">
              <a:lnSpc>
                <a:spcPct val="100000"/>
              </a:lnSpc>
              <a:spcBef>
                <a:spcPts val="2925"/>
              </a:spcBef>
              <a:spcAft>
                <a:spcPts val="0"/>
              </a:spcAft>
              <a:buClr>
                <a:srgbClr val="000000"/>
              </a:buClr>
              <a:buSzPts val="1350"/>
              <a:buChar char="•"/>
              <a:defRPr/>
            </a:lvl5pPr>
            <a:lvl6pPr marL="2057400" lvl="5" indent="-235744" algn="l">
              <a:lnSpc>
                <a:spcPct val="100000"/>
              </a:lnSpc>
              <a:spcBef>
                <a:spcPts val="2925"/>
              </a:spcBef>
              <a:spcAft>
                <a:spcPts val="0"/>
              </a:spcAft>
              <a:buClr>
                <a:srgbClr val="000000"/>
              </a:buClr>
              <a:buSzPts val="1350"/>
              <a:buChar char="•"/>
              <a:defRPr/>
            </a:lvl6pPr>
            <a:lvl7pPr marL="2400300" lvl="6" indent="-235744" algn="l">
              <a:lnSpc>
                <a:spcPct val="100000"/>
              </a:lnSpc>
              <a:spcBef>
                <a:spcPts val="2925"/>
              </a:spcBef>
              <a:spcAft>
                <a:spcPts val="0"/>
              </a:spcAft>
              <a:buClr>
                <a:srgbClr val="000000"/>
              </a:buClr>
              <a:buSzPts val="1350"/>
              <a:buChar char="•"/>
              <a:defRPr/>
            </a:lvl7pPr>
            <a:lvl8pPr marL="2743200" lvl="7" indent="-235744" algn="l">
              <a:lnSpc>
                <a:spcPct val="100000"/>
              </a:lnSpc>
              <a:spcBef>
                <a:spcPts val="2925"/>
              </a:spcBef>
              <a:spcAft>
                <a:spcPts val="0"/>
              </a:spcAft>
              <a:buClr>
                <a:srgbClr val="000000"/>
              </a:buClr>
              <a:buSzPts val="1350"/>
              <a:buChar char="•"/>
              <a:defRPr/>
            </a:lvl8pPr>
            <a:lvl9pPr marL="3086100" lvl="8" indent="-235744" algn="l">
              <a:lnSpc>
                <a:spcPct val="100000"/>
              </a:lnSpc>
              <a:spcBef>
                <a:spcPts val="2925"/>
              </a:spcBef>
              <a:spcAft>
                <a:spcPts val="0"/>
              </a:spcAft>
              <a:buClr>
                <a:srgbClr val="000000"/>
              </a:buClr>
              <a:buSzPts val="1350"/>
              <a:buChar char="•"/>
              <a:defRPr/>
            </a:lvl9pPr>
          </a:lstStyle>
          <a:p>
            <a:endParaRPr/>
          </a:p>
        </p:txBody>
      </p:sp>
      <p:pic>
        <p:nvPicPr>
          <p:cNvPr id="20" name="Google Shape;20;p19"/>
          <p:cNvPicPr preferRelativeResize="0"/>
          <p:nvPr/>
        </p:nvPicPr>
        <p:blipFill rotWithShape="1">
          <a:blip r:embed="rId4">
            <a:alphaModFix/>
          </a:blip>
          <a:srcRect/>
          <a:stretch/>
        </p:blipFill>
        <p:spPr>
          <a:xfrm rot="5400000" flipH="1">
            <a:off x="375223" y="4227708"/>
            <a:ext cx="1450298" cy="2200743"/>
          </a:xfrm>
          <a:prstGeom prst="rect">
            <a:avLst/>
          </a:prstGeom>
          <a:noFill/>
          <a:ln>
            <a:noFill/>
          </a:ln>
        </p:spPr>
      </p:pic>
      <p:pic>
        <p:nvPicPr>
          <p:cNvPr id="21" name="Google Shape;21;p19"/>
          <p:cNvPicPr preferRelativeResize="0"/>
          <p:nvPr/>
        </p:nvPicPr>
        <p:blipFill rotWithShape="1">
          <a:blip r:embed="rId5">
            <a:alphaModFix/>
          </a:blip>
          <a:srcRect/>
          <a:stretch/>
        </p:blipFill>
        <p:spPr>
          <a:xfrm>
            <a:off x="10951804" y="6344230"/>
            <a:ext cx="645060" cy="230948"/>
          </a:xfrm>
          <a:prstGeom prst="rect">
            <a:avLst/>
          </a:prstGeom>
          <a:noFill/>
          <a:ln>
            <a:noFill/>
          </a:ln>
        </p:spPr>
      </p:pic>
      <p:pic>
        <p:nvPicPr>
          <p:cNvPr id="22" name="Google Shape;22;p19"/>
          <p:cNvPicPr preferRelativeResize="0"/>
          <p:nvPr/>
        </p:nvPicPr>
        <p:blipFill rotWithShape="1">
          <a:blip r:embed="rId6">
            <a:alphaModFix/>
          </a:blip>
          <a:srcRect/>
          <a:stretch/>
        </p:blipFill>
        <p:spPr>
          <a:xfrm>
            <a:off x="2302071" y="6147986"/>
            <a:ext cx="878897" cy="610253"/>
          </a:xfrm>
          <a:prstGeom prst="rect">
            <a:avLst/>
          </a:prstGeom>
          <a:noFill/>
          <a:ln>
            <a:noFill/>
          </a:ln>
        </p:spPr>
      </p:pic>
      <p:pic>
        <p:nvPicPr>
          <p:cNvPr id="23" name="Google Shape;23;p19"/>
          <p:cNvPicPr preferRelativeResize="0"/>
          <p:nvPr/>
        </p:nvPicPr>
        <p:blipFill rotWithShape="1">
          <a:blip r:embed="rId7">
            <a:alphaModFix/>
          </a:blip>
          <a:srcRect/>
          <a:stretch/>
        </p:blipFill>
        <p:spPr>
          <a:xfrm>
            <a:off x="489723" y="6152749"/>
            <a:ext cx="1557409" cy="555914"/>
          </a:xfrm>
          <a:prstGeom prst="rect">
            <a:avLst/>
          </a:prstGeom>
          <a:noFill/>
          <a:ln>
            <a:noFill/>
          </a:ln>
        </p:spPr>
      </p:pic>
      <p:pic>
        <p:nvPicPr>
          <p:cNvPr id="24" name="Google Shape;24;p19" descr="A picture containing sky, map, text&#10;&#10;Description automatically generated"/>
          <p:cNvPicPr preferRelativeResize="0"/>
          <p:nvPr/>
        </p:nvPicPr>
        <p:blipFill rotWithShape="1">
          <a:blip r:embed="rId8">
            <a:alphaModFix/>
          </a:blip>
          <a:srcRect/>
          <a:stretch/>
        </p:blipFill>
        <p:spPr>
          <a:xfrm>
            <a:off x="-6484" y="-34593"/>
            <a:ext cx="12192000" cy="6096000"/>
          </a:xfrm>
          <a:prstGeom prst="rect">
            <a:avLst/>
          </a:prstGeom>
          <a:noFill/>
          <a:ln>
            <a:noFill/>
          </a:ln>
        </p:spPr>
      </p:pic>
      <p:sp>
        <p:nvSpPr>
          <p:cNvPr id="25" name="Google Shape;25;p19"/>
          <p:cNvSpPr/>
          <p:nvPr/>
        </p:nvSpPr>
        <p:spPr>
          <a:xfrm>
            <a:off x="-9845" y="-36479"/>
            <a:ext cx="12203999" cy="6102000"/>
          </a:xfrm>
          <a:prstGeom prst="rect">
            <a:avLst/>
          </a:prstGeom>
          <a:gradFill>
            <a:gsLst>
              <a:gs pos="0">
                <a:srgbClr val="2D3293"/>
              </a:gs>
              <a:gs pos="8000">
                <a:srgbClr val="2D3293"/>
              </a:gs>
              <a:gs pos="100000">
                <a:srgbClr val="2D3293">
                  <a:alpha val="0"/>
                </a:srgbClr>
              </a:gs>
            </a:gsLst>
            <a:lin ang="2700006" scaled="0"/>
          </a:gradFill>
          <a:ln>
            <a:noFill/>
          </a:ln>
          <a:effectLst>
            <a:outerShdw blurRad="25400" dist="12700" dir="5400000" rotWithShape="0">
              <a:schemeClr val="accent1">
                <a:alpha val="49411"/>
              </a:schemeClr>
            </a:outerShdw>
          </a:effectLst>
        </p:spPr>
        <p:txBody>
          <a:bodyPr spcFirstLastPara="1" wrap="square" lIns="35719" tIns="35719" rIns="35719" bIns="35719" anchor="ctr" anchorCtr="0">
            <a:noAutofit/>
          </a:bodyPr>
          <a:lstStyle/>
          <a:p>
            <a:pPr marL="0" marR="0" lvl="0" indent="0" algn="ctr" rtl="0">
              <a:lnSpc>
                <a:spcPct val="100000"/>
              </a:lnSpc>
              <a:spcBef>
                <a:spcPts val="0"/>
              </a:spcBef>
              <a:spcAft>
                <a:spcPts val="0"/>
              </a:spcAft>
              <a:buClr>
                <a:srgbClr val="000000"/>
              </a:buClr>
              <a:buSzPts val="2200"/>
              <a:buFont typeface="Helvetica Neue Light"/>
              <a:buNone/>
            </a:pPr>
            <a:endParaRPr sz="1650" b="0" i="0" u="none" strike="noStrike" cap="none" dirty="0">
              <a:solidFill>
                <a:srgbClr val="FFFFFF"/>
              </a:solidFill>
              <a:latin typeface="Helvetica Light" pitchFamily="2" charset="0"/>
              <a:ea typeface="Helvetica Neue Light"/>
              <a:cs typeface="Helvetica Neue Light"/>
              <a:sym typeface="Helvetica Neue Light"/>
            </a:endParaRPr>
          </a:p>
        </p:txBody>
      </p:sp>
      <p:sp>
        <p:nvSpPr>
          <p:cNvPr id="26" name="Google Shape;26;p19"/>
          <p:cNvSpPr txBox="1">
            <a:spLocks noGrp="1"/>
          </p:cNvSpPr>
          <p:nvPr>
            <p:ph type="ftr" idx="11"/>
          </p:nvPr>
        </p:nvSpPr>
        <p:spPr>
          <a:xfrm>
            <a:off x="3623692" y="6312023"/>
            <a:ext cx="4945050" cy="282150"/>
          </a:xfrm>
          <a:prstGeom prst="rect">
            <a:avLst/>
          </a:prstGeom>
          <a:noFill/>
          <a:ln>
            <a:noFill/>
          </a:ln>
        </p:spPr>
        <p:txBody>
          <a:bodyPr spcFirstLastPara="1" wrap="square" lIns="0" tIns="0" rIns="0" bIns="0" anchor="ctr" anchorCtr="0">
            <a:noAutofit/>
          </a:bodyPr>
          <a:lstStyle>
            <a:lvl1pPr lvl="0" algn="ctr">
              <a:lnSpc>
                <a:spcPct val="100000"/>
              </a:lnSpc>
              <a:spcBef>
                <a:spcPts val="0"/>
              </a:spcBef>
              <a:spcAft>
                <a:spcPts val="0"/>
              </a:spcAft>
              <a:buClr>
                <a:srgbClr val="6A6A6A"/>
              </a:buClr>
              <a:buSzPts val="1800"/>
              <a:buFont typeface="Calibri"/>
              <a:buNone/>
              <a:defRPr sz="1350" b="0" i="0">
                <a:solidFill>
                  <a:srgbClr val="6A6A6A"/>
                </a:solidFill>
                <a:latin typeface="Calibri"/>
                <a:ea typeface="Calibri"/>
                <a:cs typeface="Calibri"/>
                <a:sym typeface="Calibri"/>
              </a:defRPr>
            </a:lvl1pPr>
            <a:lvl2pPr lvl="1" algn="ctr">
              <a:lnSpc>
                <a:spcPct val="100000"/>
              </a:lnSpc>
              <a:spcBef>
                <a:spcPts val="0"/>
              </a:spcBef>
              <a:spcAft>
                <a:spcPts val="0"/>
              </a:spcAft>
              <a:buClr>
                <a:srgbClr val="000000"/>
              </a:buClr>
              <a:buSzPts val="1800"/>
              <a:buNone/>
              <a:defRPr/>
            </a:lvl2pPr>
            <a:lvl3pPr lvl="2" algn="ctr">
              <a:lnSpc>
                <a:spcPct val="100000"/>
              </a:lnSpc>
              <a:spcBef>
                <a:spcPts val="0"/>
              </a:spcBef>
              <a:spcAft>
                <a:spcPts val="0"/>
              </a:spcAft>
              <a:buClr>
                <a:srgbClr val="000000"/>
              </a:buClr>
              <a:buSzPts val="1800"/>
              <a:buNone/>
              <a:defRPr/>
            </a:lvl3pPr>
            <a:lvl4pPr lvl="3" algn="ctr">
              <a:lnSpc>
                <a:spcPct val="100000"/>
              </a:lnSpc>
              <a:spcBef>
                <a:spcPts val="0"/>
              </a:spcBef>
              <a:spcAft>
                <a:spcPts val="0"/>
              </a:spcAft>
              <a:buClr>
                <a:srgbClr val="000000"/>
              </a:buClr>
              <a:buSzPts val="1800"/>
              <a:buNone/>
              <a:defRPr/>
            </a:lvl4pPr>
            <a:lvl5pPr lvl="4" algn="ctr">
              <a:lnSpc>
                <a:spcPct val="100000"/>
              </a:lnSpc>
              <a:spcBef>
                <a:spcPts val="0"/>
              </a:spcBef>
              <a:spcAft>
                <a:spcPts val="0"/>
              </a:spcAft>
              <a:buClr>
                <a:srgbClr val="000000"/>
              </a:buClr>
              <a:buSzPts val="1800"/>
              <a:buNone/>
              <a:defRPr/>
            </a:lvl5pPr>
            <a:lvl6pPr lvl="5" algn="ctr">
              <a:lnSpc>
                <a:spcPct val="100000"/>
              </a:lnSpc>
              <a:spcBef>
                <a:spcPts val="0"/>
              </a:spcBef>
              <a:spcAft>
                <a:spcPts val="0"/>
              </a:spcAft>
              <a:buClr>
                <a:srgbClr val="000000"/>
              </a:buClr>
              <a:buSzPts val="1800"/>
              <a:buNone/>
              <a:defRPr/>
            </a:lvl6pPr>
            <a:lvl7pPr lvl="6" algn="ctr">
              <a:lnSpc>
                <a:spcPct val="100000"/>
              </a:lnSpc>
              <a:spcBef>
                <a:spcPts val="0"/>
              </a:spcBef>
              <a:spcAft>
                <a:spcPts val="0"/>
              </a:spcAft>
              <a:buClr>
                <a:srgbClr val="000000"/>
              </a:buClr>
              <a:buSzPts val="1800"/>
              <a:buNone/>
              <a:defRPr/>
            </a:lvl7pPr>
            <a:lvl8pPr lvl="7" algn="ctr">
              <a:lnSpc>
                <a:spcPct val="100000"/>
              </a:lnSpc>
              <a:spcBef>
                <a:spcPts val="0"/>
              </a:spcBef>
              <a:spcAft>
                <a:spcPts val="0"/>
              </a:spcAft>
              <a:buClr>
                <a:srgbClr val="000000"/>
              </a:buClr>
              <a:buSzPts val="1800"/>
              <a:buNone/>
              <a:defRPr/>
            </a:lvl8pPr>
            <a:lvl9pPr lvl="8" algn="ctr">
              <a:lnSpc>
                <a:spcPct val="100000"/>
              </a:lnSpc>
              <a:spcBef>
                <a:spcPts val="0"/>
              </a:spcBef>
              <a:spcAft>
                <a:spcPts val="0"/>
              </a:spcAft>
              <a:buClr>
                <a:srgbClr val="000000"/>
              </a:buClr>
              <a:buSzPts val="1800"/>
              <a:buNone/>
              <a:defRPr/>
            </a:lvl9pPr>
          </a:lstStyle>
          <a:p>
            <a:endParaRPr/>
          </a:p>
        </p:txBody>
      </p:sp>
    </p:spTree>
    <p:extLst>
      <p:ext uri="{BB962C8B-B14F-4D97-AF65-F5344CB8AC3E}">
        <p14:creationId xmlns:p14="http://schemas.microsoft.com/office/powerpoint/2010/main" val="716663235"/>
      </p:ext>
    </p:extLst>
  </p:cSld>
  <p:clrMapOvr>
    <a:masterClrMapping/>
  </p:clrMapOvr>
  <p:extLst>
    <p:ext uri="{DCECCB84-F9BA-43D5-87BE-67443E8EF086}">
      <p15:sldGuideLst xmlns:p15="http://schemas.microsoft.com/office/powerpoint/2012/main">
        <p15:guide id="1" orient="horz" pos="2880">
          <p15:clr>
            <a:srgbClr val="FBAE40"/>
          </p15:clr>
        </p15:guide>
        <p15:guide id="2" pos="51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lleen titel">
  <p:cSld name="Alleen titel">
    <p:spTree>
      <p:nvGrpSpPr>
        <p:cNvPr id="1" name="Shape 29"/>
        <p:cNvGrpSpPr/>
        <p:nvPr/>
      </p:nvGrpSpPr>
      <p:grpSpPr>
        <a:xfrm>
          <a:off x="0" y="0"/>
          <a:ext cx="0" cy="0"/>
          <a:chOff x="0" y="0"/>
          <a:chExt cx="0" cy="0"/>
        </a:xfrm>
      </p:grpSpPr>
      <p:sp>
        <p:nvSpPr>
          <p:cNvPr id="30" name="Google Shape;30;p82"/>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lvl1pPr lvl="0" algn="l">
              <a:lnSpc>
                <a:spcPct val="100000"/>
              </a:lnSpc>
              <a:spcBef>
                <a:spcPts val="0"/>
              </a:spcBef>
              <a:spcAft>
                <a:spcPts val="0"/>
              </a:spcAft>
              <a:buClr>
                <a:schemeClr val="lt1"/>
              </a:buClr>
              <a:buSzPts val="2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82"/>
          <p:cNvSpPr txBox="1">
            <a:spLocks noGrp="1"/>
          </p:cNvSpPr>
          <p:nvPr>
            <p:ph type="dt" idx="10"/>
          </p:nvPr>
        </p:nvSpPr>
        <p:spPr>
          <a:xfrm>
            <a:off x="8610602" y="6356355"/>
            <a:ext cx="2120900" cy="35877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82"/>
          <p:cNvSpPr txBox="1">
            <a:spLocks noGrp="1"/>
          </p:cNvSpPr>
          <p:nvPr>
            <p:ph type="ftr" idx="11"/>
          </p:nvPr>
        </p:nvSpPr>
        <p:spPr>
          <a:xfrm>
            <a:off x="838200" y="6356355"/>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82"/>
          <p:cNvSpPr txBox="1">
            <a:spLocks noGrp="1"/>
          </p:cNvSpPr>
          <p:nvPr>
            <p:ph type="sldNum" idx="12"/>
          </p:nvPr>
        </p:nvSpPr>
        <p:spPr>
          <a:xfrm>
            <a:off x="211664" y="6356352"/>
            <a:ext cx="626536" cy="35877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34" name="Google Shape;34;p82"/>
          <p:cNvSpPr/>
          <p:nvPr/>
        </p:nvSpPr>
        <p:spPr>
          <a:xfrm rot="10800000" flipH="1">
            <a:off x="823387" y="1197773"/>
            <a:ext cx="256116" cy="107951"/>
          </a:xfrm>
          <a:prstGeom prst="triangle">
            <a:avLst>
              <a:gd name="adj" fmla="val 50000"/>
            </a:avLst>
          </a:prstGeom>
          <a:solidFill>
            <a:srgbClr val="0089CF">
              <a:alpha val="89803"/>
            </a:srgbClr>
          </a:solidFill>
          <a:ln>
            <a:noFill/>
          </a:ln>
          <a:effectLst>
            <a:outerShdw blurRad="50800" dist="38100" dir="5400000" algn="ctr" rotWithShape="0">
              <a:srgbClr val="A6A6A6">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u="none" strike="noStrike" cap="none">
              <a:solidFill>
                <a:srgbClr val="FFFFFF"/>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Normal slide">
  <p:cSld name="Normal slide">
    <p:spTree>
      <p:nvGrpSpPr>
        <p:cNvPr id="1" name="Shape 35"/>
        <p:cNvGrpSpPr/>
        <p:nvPr/>
      </p:nvGrpSpPr>
      <p:grpSpPr>
        <a:xfrm>
          <a:off x="0" y="0"/>
          <a:ext cx="0" cy="0"/>
          <a:chOff x="0" y="0"/>
          <a:chExt cx="0" cy="0"/>
        </a:xfrm>
      </p:grpSpPr>
      <p:sp>
        <p:nvSpPr>
          <p:cNvPr id="36" name="Google Shape;36;p83"/>
          <p:cNvSpPr txBox="1">
            <a:spLocks noGrp="1"/>
          </p:cNvSpPr>
          <p:nvPr>
            <p:ph type="body" idx="1"/>
          </p:nvPr>
        </p:nvSpPr>
        <p:spPr>
          <a:xfrm>
            <a:off x="143340" y="1400175"/>
            <a:ext cx="11905323" cy="47767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dk1"/>
              </a:buClr>
              <a:buSzPts val="1950"/>
              <a:buNone/>
              <a:defRPr/>
            </a:lvl1pPr>
            <a:lvl2pPr marL="914400" lvl="1" indent="-327660" algn="l">
              <a:lnSpc>
                <a:spcPct val="100000"/>
              </a:lnSpc>
              <a:spcBef>
                <a:spcPts val="0"/>
              </a:spcBef>
              <a:spcAft>
                <a:spcPts val="0"/>
              </a:spcAft>
              <a:buSzPts val="1560"/>
              <a:buChar char="▪"/>
              <a:defRPr/>
            </a:lvl2pPr>
            <a:lvl3pPr marL="1371600" lvl="2" indent="-304800" algn="l">
              <a:lnSpc>
                <a:spcPct val="100000"/>
              </a:lnSpc>
              <a:spcBef>
                <a:spcPts val="0"/>
              </a:spcBef>
              <a:spcAft>
                <a:spcPts val="0"/>
              </a:spcAft>
              <a:buSzPts val="1200"/>
              <a:buChar char="&gt;"/>
              <a:defRPr/>
            </a:lvl3pPr>
            <a:lvl4pPr marL="1828800" lvl="3" indent="-304800" algn="l">
              <a:lnSpc>
                <a:spcPct val="100000"/>
              </a:lnSpc>
              <a:spcBef>
                <a:spcPts val="0"/>
              </a:spcBef>
              <a:spcAft>
                <a:spcPts val="0"/>
              </a:spcAft>
              <a:buSzPts val="1200"/>
              <a:buChar char="&gt;"/>
              <a:defRPr/>
            </a:lvl4pPr>
            <a:lvl5pPr marL="2286000" lvl="4" indent="-304800" algn="l">
              <a:lnSpc>
                <a:spcPct val="90000"/>
              </a:lnSpc>
              <a:spcBef>
                <a:spcPts val="375"/>
              </a:spcBef>
              <a:spcAft>
                <a:spcPts val="0"/>
              </a:spcAft>
              <a:buSzPts val="1200"/>
              <a:buChar char="&gt;"/>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7" name="Google Shape;37;p83"/>
          <p:cNvSpPr txBox="1">
            <a:spLocks noGrp="1"/>
          </p:cNvSpPr>
          <p:nvPr>
            <p:ph type="dt" idx="10"/>
          </p:nvPr>
        </p:nvSpPr>
        <p:spPr>
          <a:xfrm>
            <a:off x="8610602" y="6356355"/>
            <a:ext cx="2120900" cy="35877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83"/>
          <p:cNvSpPr txBox="1">
            <a:spLocks noGrp="1"/>
          </p:cNvSpPr>
          <p:nvPr>
            <p:ph type="ftr" idx="11"/>
          </p:nvPr>
        </p:nvSpPr>
        <p:spPr>
          <a:xfrm>
            <a:off x="838200" y="6356355"/>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83"/>
          <p:cNvSpPr txBox="1">
            <a:spLocks noGrp="1"/>
          </p:cNvSpPr>
          <p:nvPr>
            <p:ph type="sldNum" idx="12"/>
          </p:nvPr>
        </p:nvSpPr>
        <p:spPr>
          <a:xfrm>
            <a:off x="211664" y="6356352"/>
            <a:ext cx="626536" cy="35877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40" name="Google Shape;40;p83"/>
          <p:cNvSpPr txBox="1">
            <a:spLocks noGrp="1"/>
          </p:cNvSpPr>
          <p:nvPr>
            <p:ph type="title"/>
          </p:nvPr>
        </p:nvSpPr>
        <p:spPr>
          <a:xfrm>
            <a:off x="143340" y="116634"/>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83"/>
          <p:cNvSpPr/>
          <p:nvPr/>
        </p:nvSpPr>
        <p:spPr>
          <a:xfrm rot="10800000" flipH="1">
            <a:off x="823387" y="1197773"/>
            <a:ext cx="256116" cy="107951"/>
          </a:xfrm>
          <a:prstGeom prst="triangle">
            <a:avLst>
              <a:gd name="adj" fmla="val 50000"/>
            </a:avLst>
          </a:prstGeom>
          <a:solidFill>
            <a:srgbClr val="0089CF">
              <a:alpha val="89803"/>
            </a:srgbClr>
          </a:solidFill>
          <a:ln>
            <a:noFill/>
          </a:ln>
          <a:effectLst>
            <a:outerShdw blurRad="50800" dist="38100" dir="5400000" algn="ctr" rotWithShape="0">
              <a:srgbClr val="A6A6A6">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son">
  <p:cSld name="Comparisson">
    <p:spTree>
      <p:nvGrpSpPr>
        <p:cNvPr id="1" name="Shape 42"/>
        <p:cNvGrpSpPr/>
        <p:nvPr/>
      </p:nvGrpSpPr>
      <p:grpSpPr>
        <a:xfrm>
          <a:off x="0" y="0"/>
          <a:ext cx="0" cy="0"/>
          <a:chOff x="0" y="0"/>
          <a:chExt cx="0" cy="0"/>
        </a:xfrm>
      </p:grpSpPr>
      <p:sp>
        <p:nvSpPr>
          <p:cNvPr id="43" name="Google Shape;43;p84"/>
          <p:cNvSpPr txBox="1">
            <a:spLocks noGrp="1"/>
          </p:cNvSpPr>
          <p:nvPr>
            <p:ph type="body" idx="1"/>
          </p:nvPr>
        </p:nvSpPr>
        <p:spPr>
          <a:xfrm>
            <a:off x="143340" y="1473396"/>
            <a:ext cx="585423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0"/>
              </a:spcBef>
              <a:spcAft>
                <a:spcPts val="0"/>
              </a:spcAft>
              <a:buClr>
                <a:schemeClr val="dk1"/>
              </a:buClr>
              <a:buSzPts val="1800"/>
              <a:buNone/>
              <a:defRPr sz="1800" b="1"/>
            </a:lvl1pPr>
            <a:lvl2pPr marL="914400" lvl="1" indent="-228600" algn="l">
              <a:lnSpc>
                <a:spcPct val="100000"/>
              </a:lnSpc>
              <a:spcBef>
                <a:spcPts val="0"/>
              </a:spcBef>
              <a:spcAft>
                <a:spcPts val="0"/>
              </a:spcAft>
              <a:buSzPts val="1200"/>
              <a:buNone/>
              <a:defRPr sz="1500" b="1"/>
            </a:lvl2pPr>
            <a:lvl3pPr marL="1371600" lvl="2" indent="-228600" algn="l">
              <a:lnSpc>
                <a:spcPct val="100000"/>
              </a:lnSpc>
              <a:spcBef>
                <a:spcPts val="0"/>
              </a:spcBef>
              <a:spcAft>
                <a:spcPts val="0"/>
              </a:spcAft>
              <a:buSzPts val="1080"/>
              <a:buNone/>
              <a:defRPr sz="1350" b="1"/>
            </a:lvl3pPr>
            <a:lvl4pPr marL="1828800" lvl="3" indent="-228600" algn="l">
              <a:lnSpc>
                <a:spcPct val="100000"/>
              </a:lnSpc>
              <a:spcBef>
                <a:spcPts val="0"/>
              </a:spcBef>
              <a:spcAft>
                <a:spcPts val="0"/>
              </a:spcAft>
              <a:buSzPts val="960"/>
              <a:buNone/>
              <a:defRPr sz="1200" b="1"/>
            </a:lvl4pPr>
            <a:lvl5pPr marL="2286000" lvl="4" indent="-228600" algn="l">
              <a:lnSpc>
                <a:spcPct val="90000"/>
              </a:lnSpc>
              <a:spcBef>
                <a:spcPts val="375"/>
              </a:spcBef>
              <a:spcAft>
                <a:spcPts val="0"/>
              </a:spcAft>
              <a:buSzPts val="96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4" name="Google Shape;44;p84"/>
          <p:cNvSpPr txBox="1">
            <a:spLocks noGrp="1"/>
          </p:cNvSpPr>
          <p:nvPr>
            <p:ph type="body" idx="2"/>
          </p:nvPr>
        </p:nvSpPr>
        <p:spPr>
          <a:xfrm>
            <a:off x="143340" y="2297311"/>
            <a:ext cx="5854237" cy="389235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dk1"/>
              </a:buClr>
              <a:buSzPts val="1800"/>
              <a:buNone/>
              <a:defRPr/>
            </a:lvl1pPr>
            <a:lvl2pPr marL="914400" lvl="1" indent="-320040" algn="l">
              <a:lnSpc>
                <a:spcPct val="100000"/>
              </a:lnSpc>
              <a:spcBef>
                <a:spcPts val="0"/>
              </a:spcBef>
              <a:spcAft>
                <a:spcPts val="0"/>
              </a:spcAft>
              <a:buSzPts val="1440"/>
              <a:buChar char="▪"/>
              <a:defRPr/>
            </a:lvl2pPr>
            <a:lvl3pPr marL="1371600" lvl="2" indent="-320039" algn="l">
              <a:lnSpc>
                <a:spcPct val="100000"/>
              </a:lnSpc>
              <a:spcBef>
                <a:spcPts val="0"/>
              </a:spcBef>
              <a:spcAft>
                <a:spcPts val="0"/>
              </a:spcAft>
              <a:buSzPts val="1440"/>
              <a:buChar char="&gt;"/>
              <a:defRPr/>
            </a:lvl3pPr>
            <a:lvl4pPr marL="1828800" lvl="3" indent="-320039" algn="l">
              <a:lnSpc>
                <a:spcPct val="100000"/>
              </a:lnSpc>
              <a:spcBef>
                <a:spcPts val="0"/>
              </a:spcBef>
              <a:spcAft>
                <a:spcPts val="0"/>
              </a:spcAft>
              <a:buSzPts val="1440"/>
              <a:buChar char="&gt;"/>
              <a:defRPr/>
            </a:lvl4pPr>
            <a:lvl5pPr marL="2286000" lvl="4" indent="-320039" algn="l">
              <a:lnSpc>
                <a:spcPct val="90000"/>
              </a:lnSpc>
              <a:spcBef>
                <a:spcPts val="375"/>
              </a:spcBef>
              <a:spcAft>
                <a:spcPts val="0"/>
              </a:spcAft>
              <a:buSzPts val="1440"/>
              <a:buChar char="&gt;"/>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5" name="Google Shape;45;p84"/>
          <p:cNvSpPr txBox="1">
            <a:spLocks noGrp="1"/>
          </p:cNvSpPr>
          <p:nvPr>
            <p:ph type="body" idx="3"/>
          </p:nvPr>
        </p:nvSpPr>
        <p:spPr>
          <a:xfrm>
            <a:off x="6172203" y="1473396"/>
            <a:ext cx="5876461"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0"/>
              </a:spcBef>
              <a:spcAft>
                <a:spcPts val="0"/>
              </a:spcAft>
              <a:buClr>
                <a:schemeClr val="dk1"/>
              </a:buClr>
              <a:buSzPts val="1800"/>
              <a:buNone/>
              <a:defRPr sz="1800" b="1"/>
            </a:lvl1pPr>
            <a:lvl2pPr marL="914400" lvl="1" indent="-228600" algn="l">
              <a:lnSpc>
                <a:spcPct val="100000"/>
              </a:lnSpc>
              <a:spcBef>
                <a:spcPts val="0"/>
              </a:spcBef>
              <a:spcAft>
                <a:spcPts val="0"/>
              </a:spcAft>
              <a:buSzPts val="1200"/>
              <a:buNone/>
              <a:defRPr sz="1500" b="1"/>
            </a:lvl2pPr>
            <a:lvl3pPr marL="1371600" lvl="2" indent="-228600" algn="l">
              <a:lnSpc>
                <a:spcPct val="100000"/>
              </a:lnSpc>
              <a:spcBef>
                <a:spcPts val="0"/>
              </a:spcBef>
              <a:spcAft>
                <a:spcPts val="0"/>
              </a:spcAft>
              <a:buSzPts val="1080"/>
              <a:buNone/>
              <a:defRPr sz="1350" b="1"/>
            </a:lvl3pPr>
            <a:lvl4pPr marL="1828800" lvl="3" indent="-228600" algn="l">
              <a:lnSpc>
                <a:spcPct val="100000"/>
              </a:lnSpc>
              <a:spcBef>
                <a:spcPts val="0"/>
              </a:spcBef>
              <a:spcAft>
                <a:spcPts val="0"/>
              </a:spcAft>
              <a:buSzPts val="960"/>
              <a:buNone/>
              <a:defRPr sz="1200" b="1"/>
            </a:lvl4pPr>
            <a:lvl5pPr marL="2286000" lvl="4" indent="-228600" algn="l">
              <a:lnSpc>
                <a:spcPct val="90000"/>
              </a:lnSpc>
              <a:spcBef>
                <a:spcPts val="375"/>
              </a:spcBef>
              <a:spcAft>
                <a:spcPts val="0"/>
              </a:spcAft>
              <a:buSzPts val="96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6" name="Google Shape;46;p84"/>
          <p:cNvSpPr txBox="1">
            <a:spLocks noGrp="1"/>
          </p:cNvSpPr>
          <p:nvPr>
            <p:ph type="body" idx="4"/>
          </p:nvPr>
        </p:nvSpPr>
        <p:spPr>
          <a:xfrm>
            <a:off x="6172200" y="2297311"/>
            <a:ext cx="5876461" cy="389235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dk1"/>
              </a:buClr>
              <a:buSzPts val="1800"/>
              <a:buNone/>
              <a:defRPr/>
            </a:lvl1pPr>
            <a:lvl2pPr marL="914400" lvl="1" indent="-320040" algn="l">
              <a:lnSpc>
                <a:spcPct val="100000"/>
              </a:lnSpc>
              <a:spcBef>
                <a:spcPts val="0"/>
              </a:spcBef>
              <a:spcAft>
                <a:spcPts val="0"/>
              </a:spcAft>
              <a:buSzPts val="1440"/>
              <a:buChar char="▪"/>
              <a:defRPr/>
            </a:lvl2pPr>
            <a:lvl3pPr marL="1371600" lvl="2" indent="-320039" algn="l">
              <a:lnSpc>
                <a:spcPct val="100000"/>
              </a:lnSpc>
              <a:spcBef>
                <a:spcPts val="0"/>
              </a:spcBef>
              <a:spcAft>
                <a:spcPts val="0"/>
              </a:spcAft>
              <a:buSzPts val="1440"/>
              <a:buChar char="&gt;"/>
              <a:defRPr/>
            </a:lvl3pPr>
            <a:lvl4pPr marL="1828800" lvl="3" indent="-320039" algn="l">
              <a:lnSpc>
                <a:spcPct val="100000"/>
              </a:lnSpc>
              <a:spcBef>
                <a:spcPts val="0"/>
              </a:spcBef>
              <a:spcAft>
                <a:spcPts val="0"/>
              </a:spcAft>
              <a:buSzPts val="1440"/>
              <a:buChar char="&gt;"/>
              <a:defRPr/>
            </a:lvl4pPr>
            <a:lvl5pPr marL="2286000" lvl="4" indent="-320039" algn="l">
              <a:lnSpc>
                <a:spcPct val="90000"/>
              </a:lnSpc>
              <a:spcBef>
                <a:spcPts val="375"/>
              </a:spcBef>
              <a:spcAft>
                <a:spcPts val="0"/>
              </a:spcAft>
              <a:buSzPts val="1440"/>
              <a:buChar char="&gt;"/>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7" name="Google Shape;47;p84"/>
          <p:cNvSpPr txBox="1">
            <a:spLocks noGrp="1"/>
          </p:cNvSpPr>
          <p:nvPr>
            <p:ph type="dt" idx="10"/>
          </p:nvPr>
        </p:nvSpPr>
        <p:spPr>
          <a:xfrm>
            <a:off x="8610602" y="6356355"/>
            <a:ext cx="2120900" cy="35877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84"/>
          <p:cNvSpPr txBox="1">
            <a:spLocks noGrp="1"/>
          </p:cNvSpPr>
          <p:nvPr>
            <p:ph type="ftr" idx="11"/>
          </p:nvPr>
        </p:nvSpPr>
        <p:spPr>
          <a:xfrm>
            <a:off x="838200" y="6356355"/>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84"/>
          <p:cNvSpPr txBox="1">
            <a:spLocks noGrp="1"/>
          </p:cNvSpPr>
          <p:nvPr>
            <p:ph type="sldNum" idx="12"/>
          </p:nvPr>
        </p:nvSpPr>
        <p:spPr>
          <a:xfrm>
            <a:off x="211664" y="6356352"/>
            <a:ext cx="626536" cy="35877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50" name="Google Shape;50;p84"/>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lvl1pPr lvl="0" algn="l">
              <a:lnSpc>
                <a:spcPct val="100000"/>
              </a:lnSpc>
              <a:spcBef>
                <a:spcPts val="0"/>
              </a:spcBef>
              <a:spcAft>
                <a:spcPts val="0"/>
              </a:spcAft>
              <a:buClr>
                <a:schemeClr val="lt1"/>
              </a:buClr>
              <a:buSzPts val="2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84"/>
          <p:cNvSpPr/>
          <p:nvPr/>
        </p:nvSpPr>
        <p:spPr>
          <a:xfrm rot="10800000" flipH="1">
            <a:off x="823387" y="1197773"/>
            <a:ext cx="256116" cy="107951"/>
          </a:xfrm>
          <a:prstGeom prst="triangle">
            <a:avLst>
              <a:gd name="adj" fmla="val 50000"/>
            </a:avLst>
          </a:prstGeom>
          <a:solidFill>
            <a:srgbClr val="0089CF">
              <a:alpha val="89803"/>
            </a:srgbClr>
          </a:solidFill>
          <a:ln>
            <a:noFill/>
          </a:ln>
          <a:effectLst>
            <a:outerShdw blurRad="50800" dist="38100" dir="5400000" algn="ctr" rotWithShape="0">
              <a:srgbClr val="A6A6A6">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lumns">
  <p:cSld name="Two columns">
    <p:spTree>
      <p:nvGrpSpPr>
        <p:cNvPr id="1" name="Shape 52"/>
        <p:cNvGrpSpPr/>
        <p:nvPr/>
      </p:nvGrpSpPr>
      <p:grpSpPr>
        <a:xfrm>
          <a:off x="0" y="0"/>
          <a:ext cx="0" cy="0"/>
          <a:chOff x="0" y="0"/>
          <a:chExt cx="0" cy="0"/>
        </a:xfrm>
      </p:grpSpPr>
      <p:sp>
        <p:nvSpPr>
          <p:cNvPr id="53" name="Google Shape;53;p85"/>
          <p:cNvSpPr txBox="1">
            <a:spLocks noGrp="1"/>
          </p:cNvSpPr>
          <p:nvPr>
            <p:ph type="body" idx="1"/>
          </p:nvPr>
        </p:nvSpPr>
        <p:spPr>
          <a:xfrm>
            <a:off x="143340" y="1424763"/>
            <a:ext cx="5876461" cy="47522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dk1"/>
              </a:buClr>
              <a:buSzPts val="1800"/>
              <a:buNone/>
              <a:defRPr/>
            </a:lvl1pPr>
            <a:lvl2pPr marL="914400" lvl="1" indent="-320040" algn="l">
              <a:lnSpc>
                <a:spcPct val="100000"/>
              </a:lnSpc>
              <a:spcBef>
                <a:spcPts val="0"/>
              </a:spcBef>
              <a:spcAft>
                <a:spcPts val="0"/>
              </a:spcAft>
              <a:buSzPts val="1440"/>
              <a:buChar char="▪"/>
              <a:defRPr/>
            </a:lvl2pPr>
            <a:lvl3pPr marL="1371600" lvl="2" indent="-320039" algn="l">
              <a:lnSpc>
                <a:spcPct val="100000"/>
              </a:lnSpc>
              <a:spcBef>
                <a:spcPts val="0"/>
              </a:spcBef>
              <a:spcAft>
                <a:spcPts val="0"/>
              </a:spcAft>
              <a:buSzPts val="1440"/>
              <a:buChar char="&gt;"/>
              <a:defRPr/>
            </a:lvl3pPr>
            <a:lvl4pPr marL="1828800" lvl="3" indent="-320039" algn="l">
              <a:lnSpc>
                <a:spcPct val="100000"/>
              </a:lnSpc>
              <a:spcBef>
                <a:spcPts val="0"/>
              </a:spcBef>
              <a:spcAft>
                <a:spcPts val="0"/>
              </a:spcAft>
              <a:buSzPts val="1440"/>
              <a:buChar char="&gt;"/>
              <a:defRPr/>
            </a:lvl4pPr>
            <a:lvl5pPr marL="2286000" lvl="4" indent="-320039" algn="l">
              <a:lnSpc>
                <a:spcPct val="90000"/>
              </a:lnSpc>
              <a:spcBef>
                <a:spcPts val="375"/>
              </a:spcBef>
              <a:spcAft>
                <a:spcPts val="0"/>
              </a:spcAft>
              <a:buSzPts val="1440"/>
              <a:buChar char="&gt;"/>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4" name="Google Shape;54;p85"/>
          <p:cNvSpPr txBox="1">
            <a:spLocks noGrp="1"/>
          </p:cNvSpPr>
          <p:nvPr>
            <p:ph type="body" idx="2"/>
          </p:nvPr>
        </p:nvSpPr>
        <p:spPr>
          <a:xfrm>
            <a:off x="6172200" y="1424763"/>
            <a:ext cx="5876461" cy="47522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0"/>
              </a:spcBef>
              <a:spcAft>
                <a:spcPts val="0"/>
              </a:spcAft>
              <a:buClr>
                <a:schemeClr val="dk1"/>
              </a:buClr>
              <a:buSzPts val="1800"/>
              <a:buNone/>
              <a:defRPr/>
            </a:lvl1pPr>
            <a:lvl2pPr marL="914400" lvl="1" indent="-320040" algn="l">
              <a:lnSpc>
                <a:spcPct val="100000"/>
              </a:lnSpc>
              <a:spcBef>
                <a:spcPts val="0"/>
              </a:spcBef>
              <a:spcAft>
                <a:spcPts val="0"/>
              </a:spcAft>
              <a:buSzPts val="1440"/>
              <a:buChar char="▪"/>
              <a:defRPr/>
            </a:lvl2pPr>
            <a:lvl3pPr marL="1371600" lvl="2" indent="-320039" algn="l">
              <a:lnSpc>
                <a:spcPct val="100000"/>
              </a:lnSpc>
              <a:spcBef>
                <a:spcPts val="0"/>
              </a:spcBef>
              <a:spcAft>
                <a:spcPts val="0"/>
              </a:spcAft>
              <a:buSzPts val="1440"/>
              <a:buChar char="&gt;"/>
              <a:defRPr/>
            </a:lvl3pPr>
            <a:lvl4pPr marL="1828800" lvl="3" indent="-320039" algn="l">
              <a:lnSpc>
                <a:spcPct val="100000"/>
              </a:lnSpc>
              <a:spcBef>
                <a:spcPts val="0"/>
              </a:spcBef>
              <a:spcAft>
                <a:spcPts val="0"/>
              </a:spcAft>
              <a:buSzPts val="1440"/>
              <a:buChar char="&gt;"/>
              <a:defRPr/>
            </a:lvl4pPr>
            <a:lvl5pPr marL="2286000" lvl="4" indent="-320039" algn="l">
              <a:lnSpc>
                <a:spcPct val="90000"/>
              </a:lnSpc>
              <a:spcBef>
                <a:spcPts val="375"/>
              </a:spcBef>
              <a:spcAft>
                <a:spcPts val="0"/>
              </a:spcAft>
              <a:buSzPts val="1440"/>
              <a:buChar char="&gt;"/>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5" name="Google Shape;55;p85"/>
          <p:cNvSpPr txBox="1">
            <a:spLocks noGrp="1"/>
          </p:cNvSpPr>
          <p:nvPr>
            <p:ph type="dt" idx="10"/>
          </p:nvPr>
        </p:nvSpPr>
        <p:spPr>
          <a:xfrm>
            <a:off x="8610602" y="6356355"/>
            <a:ext cx="2120900" cy="35877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85"/>
          <p:cNvSpPr txBox="1">
            <a:spLocks noGrp="1"/>
          </p:cNvSpPr>
          <p:nvPr>
            <p:ph type="ftr" idx="11"/>
          </p:nvPr>
        </p:nvSpPr>
        <p:spPr>
          <a:xfrm>
            <a:off x="838200" y="6356355"/>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5"/>
          <p:cNvSpPr txBox="1">
            <a:spLocks noGrp="1"/>
          </p:cNvSpPr>
          <p:nvPr>
            <p:ph type="sldNum" idx="12"/>
          </p:nvPr>
        </p:nvSpPr>
        <p:spPr>
          <a:xfrm>
            <a:off x="211664" y="6356352"/>
            <a:ext cx="626536" cy="35877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58" name="Google Shape;58;p85"/>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lvl1pPr lvl="0" algn="l">
              <a:lnSpc>
                <a:spcPct val="100000"/>
              </a:lnSpc>
              <a:spcBef>
                <a:spcPts val="0"/>
              </a:spcBef>
              <a:spcAft>
                <a:spcPts val="0"/>
              </a:spcAft>
              <a:buClr>
                <a:schemeClr val="lt1"/>
              </a:buClr>
              <a:buSzPts val="2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9" name="Google Shape;59;p85"/>
          <p:cNvSpPr/>
          <p:nvPr/>
        </p:nvSpPr>
        <p:spPr>
          <a:xfrm rot="10800000" flipH="1">
            <a:off x="823387" y="1197773"/>
            <a:ext cx="256116" cy="107951"/>
          </a:xfrm>
          <a:prstGeom prst="triangle">
            <a:avLst>
              <a:gd name="adj" fmla="val 50000"/>
            </a:avLst>
          </a:prstGeom>
          <a:solidFill>
            <a:srgbClr val="0089CF">
              <a:alpha val="89803"/>
            </a:srgbClr>
          </a:solidFill>
          <a:ln>
            <a:noFill/>
          </a:ln>
          <a:effectLst>
            <a:outerShdw blurRad="50800" dist="38100" dir="5400000" algn="ctr" rotWithShape="0">
              <a:srgbClr val="A6A6A6">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deo slide">
  <p:cSld name="Video slide">
    <p:bg>
      <p:bgPr>
        <a:solidFill>
          <a:srgbClr val="262626"/>
        </a:solidFill>
        <a:effectLst/>
      </p:bgPr>
    </p:bg>
    <p:spTree>
      <p:nvGrpSpPr>
        <p:cNvPr id="1" name="Shape 60"/>
        <p:cNvGrpSpPr/>
        <p:nvPr/>
      </p:nvGrpSpPr>
      <p:grpSpPr>
        <a:xfrm>
          <a:off x="0" y="0"/>
          <a:ext cx="0" cy="0"/>
          <a:chOff x="0" y="0"/>
          <a:chExt cx="0" cy="0"/>
        </a:xfrm>
      </p:grpSpPr>
      <p:sp>
        <p:nvSpPr>
          <p:cNvPr id="61" name="Google Shape;61;p86"/>
          <p:cNvSpPr/>
          <p:nvPr/>
        </p:nvSpPr>
        <p:spPr>
          <a:xfrm>
            <a:off x="10547499" y="6177516"/>
            <a:ext cx="1644503" cy="680484"/>
          </a:xfrm>
          <a:prstGeom prst="rect">
            <a:avLst/>
          </a:prstGeom>
          <a:solidFill>
            <a:srgbClr val="2626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
        <p:nvSpPr>
          <p:cNvPr id="62" name="Google Shape;62;p86"/>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lvl1pPr lvl="0" algn="l">
              <a:lnSpc>
                <a:spcPct val="100000"/>
              </a:lnSpc>
              <a:spcBef>
                <a:spcPts val="0"/>
              </a:spcBef>
              <a:spcAft>
                <a:spcPts val="0"/>
              </a:spcAft>
              <a:buClr>
                <a:schemeClr val="lt1"/>
              </a:buClr>
              <a:buSzPts val="2400"/>
              <a:buFont typeface="Calibri"/>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86"/>
          <p:cNvSpPr txBox="1">
            <a:spLocks noGrp="1"/>
          </p:cNvSpPr>
          <p:nvPr>
            <p:ph type="dt" idx="10"/>
          </p:nvPr>
        </p:nvSpPr>
        <p:spPr>
          <a:xfrm>
            <a:off x="8610602" y="6356355"/>
            <a:ext cx="2120900" cy="35877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86"/>
          <p:cNvSpPr txBox="1">
            <a:spLocks noGrp="1"/>
          </p:cNvSpPr>
          <p:nvPr>
            <p:ph type="ftr" idx="11"/>
          </p:nvPr>
        </p:nvSpPr>
        <p:spPr>
          <a:xfrm>
            <a:off x="838200" y="6356355"/>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86"/>
          <p:cNvSpPr txBox="1">
            <a:spLocks noGrp="1"/>
          </p:cNvSpPr>
          <p:nvPr>
            <p:ph type="sldNum" idx="12"/>
          </p:nvPr>
        </p:nvSpPr>
        <p:spPr>
          <a:xfrm>
            <a:off x="211664" y="6356352"/>
            <a:ext cx="626536" cy="35877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66" name="Google Shape;66;p86"/>
          <p:cNvSpPr/>
          <p:nvPr/>
        </p:nvSpPr>
        <p:spPr>
          <a:xfrm rot="10800000" flipH="1">
            <a:off x="823387" y="1197773"/>
            <a:ext cx="256116" cy="107951"/>
          </a:xfrm>
          <a:prstGeom prst="triangle">
            <a:avLst>
              <a:gd name="adj" fmla="val 50000"/>
            </a:avLst>
          </a:prstGeom>
          <a:solidFill>
            <a:srgbClr val="0089CF">
              <a:alpha val="89803"/>
            </a:srgbClr>
          </a:solidFill>
          <a:ln>
            <a:noFill/>
          </a:ln>
          <a:effectLst>
            <a:outerShdw blurRad="50800" dist="38100" dir="5400000" algn="ctr" rotWithShape="0">
              <a:srgbClr val="A6A6A6">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rgbClr val="FFFFFF"/>
              </a:solidFill>
              <a:latin typeface="Calibri"/>
              <a:ea typeface="Calibri"/>
              <a:cs typeface="Calibri"/>
              <a:sym typeface="Calibri"/>
            </a:endParaRPr>
          </a:p>
        </p:txBody>
      </p:sp>
      <p:sp>
        <p:nvSpPr>
          <p:cNvPr id="67" name="Google Shape;67;p86"/>
          <p:cNvSpPr>
            <a:spLocks noGrp="1"/>
          </p:cNvSpPr>
          <p:nvPr>
            <p:ph type="media" idx="2"/>
          </p:nvPr>
        </p:nvSpPr>
        <p:spPr>
          <a:xfrm>
            <a:off x="211664" y="1456661"/>
            <a:ext cx="11836997" cy="451869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0"/>
              </a:spcBef>
              <a:spcAft>
                <a:spcPts val="0"/>
              </a:spcAft>
              <a:buClr>
                <a:schemeClr val="dk1"/>
              </a:buClr>
              <a:buSzPts val="1950"/>
              <a:buFont typeface="Arial"/>
              <a:buNone/>
              <a:defRPr sz="195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C00000"/>
              </a:buClr>
              <a:buSzPts val="1560"/>
              <a:buFont typeface="Noto Sans Symbols"/>
              <a:buChar char="▪"/>
              <a:defRPr sz="195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C00000"/>
              </a:buClr>
              <a:buSzPts val="1200"/>
              <a:buFont typeface="Calibri"/>
              <a:buChar char="&gt;"/>
              <a:defRPr sz="15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C00000"/>
              </a:buClr>
              <a:buSzPts val="1200"/>
              <a:buFont typeface="Calibri"/>
              <a:buChar char="&gt;"/>
              <a:defRPr sz="1500" b="0" i="0" u="none" strike="noStrike" cap="none">
                <a:solidFill>
                  <a:schemeClr val="dk1"/>
                </a:solidFill>
                <a:latin typeface="Calibri"/>
                <a:ea typeface="Calibri"/>
                <a:cs typeface="Calibri"/>
                <a:sym typeface="Calibri"/>
              </a:defRPr>
            </a:lvl4pPr>
            <a:lvl5pPr marR="0" lvl="4" algn="l" rtl="0">
              <a:lnSpc>
                <a:spcPct val="90000"/>
              </a:lnSpc>
              <a:spcBef>
                <a:spcPts val="375"/>
              </a:spcBef>
              <a:spcAft>
                <a:spcPts val="0"/>
              </a:spcAft>
              <a:buClr>
                <a:srgbClr val="C00000"/>
              </a:buClr>
              <a:buSzPts val="1200"/>
              <a:buFont typeface="Calibri"/>
              <a:buChar char="&gt;"/>
              <a:defRPr sz="1500" b="0" i="0" u="none" strike="noStrike" cap="none">
                <a:solidFill>
                  <a:schemeClr val="dk1"/>
                </a:solidFill>
                <a:latin typeface="Calibri"/>
                <a:ea typeface="Calibri"/>
                <a:cs typeface="Calibri"/>
                <a:sym typeface="Calibri"/>
              </a:defRPr>
            </a:lvl5pPr>
            <a:lvl6pPr marR="0" lvl="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R="0" lvl="6"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R="0" lvl="7"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R="0" lvl="8"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pic>
        <p:nvPicPr>
          <p:cNvPr id="68" name="Google Shape;68;p86" descr="VU_NL_400px-15.png"/>
          <p:cNvPicPr preferRelativeResize="0"/>
          <p:nvPr/>
        </p:nvPicPr>
        <p:blipFill rotWithShape="1">
          <a:blip r:embed="rId2">
            <a:alphaModFix/>
          </a:blip>
          <a:srcRect/>
          <a:stretch/>
        </p:blipFill>
        <p:spPr>
          <a:xfrm>
            <a:off x="11013677" y="6235381"/>
            <a:ext cx="1034984" cy="47800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69"/>
        <p:cNvGrpSpPr/>
        <p:nvPr/>
      </p:nvGrpSpPr>
      <p:grpSpPr>
        <a:xfrm>
          <a:off x="0" y="0"/>
          <a:ext cx="0" cy="0"/>
          <a:chOff x="0" y="0"/>
          <a:chExt cx="0" cy="0"/>
        </a:xfrm>
      </p:grpSpPr>
      <p:sp>
        <p:nvSpPr>
          <p:cNvPr id="70" name="Google Shape;70;p87"/>
          <p:cNvSpPr txBox="1">
            <a:spLocks noGrp="1"/>
          </p:cNvSpPr>
          <p:nvPr>
            <p:ph type="dt" idx="10"/>
          </p:nvPr>
        </p:nvSpPr>
        <p:spPr>
          <a:xfrm>
            <a:off x="8610602" y="6356355"/>
            <a:ext cx="2120900" cy="358773"/>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87"/>
          <p:cNvSpPr txBox="1">
            <a:spLocks noGrp="1"/>
          </p:cNvSpPr>
          <p:nvPr>
            <p:ph type="ftr" idx="11"/>
          </p:nvPr>
        </p:nvSpPr>
        <p:spPr>
          <a:xfrm>
            <a:off x="838200" y="6356355"/>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87"/>
          <p:cNvSpPr txBox="1">
            <a:spLocks noGrp="1"/>
          </p:cNvSpPr>
          <p:nvPr>
            <p:ph type="sldNum" idx="12"/>
          </p:nvPr>
        </p:nvSpPr>
        <p:spPr>
          <a:xfrm>
            <a:off x="211664" y="6356352"/>
            <a:ext cx="626536" cy="35877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73" name="Google Shape;73;p87"/>
          <p:cNvSpPr/>
          <p:nvPr/>
        </p:nvSpPr>
        <p:spPr>
          <a:xfrm>
            <a:off x="0" y="0"/>
            <a:ext cx="2340864" cy="180136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50">
              <a:solidFill>
                <a:schemeClr val="lt1"/>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5_Custom Layout">
  <p:cSld name="5_Custom Layout">
    <p:spTree>
      <p:nvGrpSpPr>
        <p:cNvPr id="1" name="Shape 74"/>
        <p:cNvGrpSpPr/>
        <p:nvPr/>
      </p:nvGrpSpPr>
      <p:grpSpPr>
        <a:xfrm>
          <a:off x="0" y="0"/>
          <a:ext cx="0" cy="0"/>
          <a:chOff x="0" y="0"/>
          <a:chExt cx="0" cy="0"/>
        </a:xfrm>
      </p:grpSpPr>
      <p:sp>
        <p:nvSpPr>
          <p:cNvPr id="75" name="Google Shape;75;p88"/>
          <p:cNvSpPr/>
          <p:nvPr/>
        </p:nvSpPr>
        <p:spPr>
          <a:xfrm>
            <a:off x="0" y="0"/>
            <a:ext cx="12192000" cy="6858000"/>
          </a:xfrm>
          <a:prstGeom prst="rect">
            <a:avLst/>
          </a:prstGeom>
          <a:solidFill>
            <a:srgbClr val="F3901D"/>
          </a:solidFill>
          <a:ln w="12700" cap="flat" cmpd="sng">
            <a:solidFill>
              <a:srgbClr val="006397"/>
            </a:solidFill>
            <a:prstDash val="solid"/>
            <a:miter lim="800000"/>
            <a:headEnd type="none" w="sm" len="sm"/>
            <a:tailEnd type="none" w="sm" len="sm"/>
          </a:ln>
        </p:spPr>
        <p:txBody>
          <a:bodyPr spcFirstLastPara="1" wrap="square" lIns="72550" tIns="36275" rIns="72550" bIns="36275"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pic>
        <p:nvPicPr>
          <p:cNvPr id="76" name="Google Shape;76;p88" descr="TU_P5#white.eps"/>
          <p:cNvPicPr preferRelativeResize="0"/>
          <p:nvPr/>
        </p:nvPicPr>
        <p:blipFill rotWithShape="1">
          <a:blip r:embed="rId2">
            <a:alphaModFix/>
          </a:blip>
          <a:srcRect/>
          <a:stretch/>
        </p:blipFill>
        <p:spPr>
          <a:xfrm>
            <a:off x="106096" y="6054027"/>
            <a:ext cx="1448473" cy="892396"/>
          </a:xfrm>
          <a:prstGeom prst="rect">
            <a:avLst/>
          </a:prstGeom>
          <a:noFill/>
          <a:ln>
            <a:noFill/>
          </a:ln>
        </p:spPr>
      </p:pic>
      <p:sp>
        <p:nvSpPr>
          <p:cNvPr id="77" name="Google Shape;77;p88"/>
          <p:cNvSpPr txBox="1"/>
          <p:nvPr/>
        </p:nvSpPr>
        <p:spPr>
          <a:xfrm>
            <a:off x="10938868" y="6424546"/>
            <a:ext cx="1101949" cy="242552"/>
          </a:xfrm>
          <a:prstGeom prst="rect">
            <a:avLst/>
          </a:prstGeom>
          <a:noFill/>
          <a:ln>
            <a:noFill/>
          </a:ln>
        </p:spPr>
        <p:txBody>
          <a:bodyPr spcFirstLastPara="1" wrap="square" lIns="72550" tIns="36275" rIns="72550" bIns="36275" anchor="t" anchorCtr="0">
            <a:spAutoFit/>
          </a:bodyPr>
          <a:lstStyle/>
          <a:p>
            <a:pPr marL="0" marR="0" lvl="0" indent="0" algn="r" rtl="0">
              <a:spcBef>
                <a:spcPts val="0"/>
              </a:spcBef>
              <a:spcAft>
                <a:spcPts val="0"/>
              </a:spcAft>
              <a:buNone/>
            </a:pPr>
            <a:fld id="{00000000-1234-1234-1234-123412341234}" type="slidenum">
              <a:rPr lang="en-US" sz="1100">
                <a:solidFill>
                  <a:srgbClr val="00A6D6"/>
                </a:solidFill>
                <a:latin typeface="Arial"/>
                <a:ea typeface="Arial"/>
                <a:cs typeface="Arial"/>
                <a:sym typeface="Arial"/>
              </a:rPr>
              <a:t>‹#›</a:t>
            </a:fld>
            <a:endParaRPr sz="1100">
              <a:solidFill>
                <a:srgbClr val="00A6D6"/>
              </a:solidFill>
              <a:latin typeface="Arial"/>
              <a:ea typeface="Arial"/>
              <a:cs typeface="Arial"/>
              <a:sym typeface="Arial"/>
            </a:endParaRPr>
          </a:p>
        </p:txBody>
      </p:sp>
      <p:pic>
        <p:nvPicPr>
          <p:cNvPr id="78" name="Google Shape;78;p88" descr="O:\_masterpowerpoint\Open Science\LogoMzwart.png"/>
          <p:cNvPicPr preferRelativeResize="0"/>
          <p:nvPr/>
        </p:nvPicPr>
        <p:blipFill rotWithShape="1">
          <a:blip r:embed="rId3">
            <a:alphaModFix/>
          </a:blip>
          <a:srcRect/>
          <a:stretch/>
        </p:blipFill>
        <p:spPr>
          <a:xfrm>
            <a:off x="1535755" y="6353283"/>
            <a:ext cx="1862151" cy="312992"/>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laatje zonder achtergrond">
  <p:cSld name="Plaatje zonder achtergrond">
    <p:bg>
      <p:bgPr>
        <a:solidFill>
          <a:srgbClr val="6EBBD5"/>
        </a:solidFill>
        <a:effectLst/>
      </p:bgPr>
    </p:bg>
    <p:spTree>
      <p:nvGrpSpPr>
        <p:cNvPr id="1" name="Shape 79"/>
        <p:cNvGrpSpPr/>
        <p:nvPr/>
      </p:nvGrpSpPr>
      <p:grpSpPr>
        <a:xfrm>
          <a:off x="0" y="0"/>
          <a:ext cx="0" cy="0"/>
          <a:chOff x="0" y="0"/>
          <a:chExt cx="0" cy="0"/>
        </a:xfrm>
      </p:grpSpPr>
      <p:sp>
        <p:nvSpPr>
          <p:cNvPr id="80" name="Google Shape;80;p89"/>
          <p:cNvSpPr txBox="1">
            <a:spLocks noGrp="1"/>
          </p:cNvSpPr>
          <p:nvPr>
            <p:ph type="title"/>
          </p:nvPr>
        </p:nvSpPr>
        <p:spPr>
          <a:xfrm>
            <a:off x="143340" y="116634"/>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89"/>
          <p:cNvSpPr txBox="1">
            <a:spLocks noGrp="1"/>
          </p:cNvSpPr>
          <p:nvPr>
            <p:ph type="ftr" idx="11"/>
          </p:nvPr>
        </p:nvSpPr>
        <p:spPr>
          <a:xfrm>
            <a:off x="838200" y="6356355"/>
            <a:ext cx="411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89"/>
          <p:cNvSpPr txBox="1">
            <a:spLocks noGrp="1"/>
          </p:cNvSpPr>
          <p:nvPr>
            <p:ph type="sldNum" idx="12"/>
          </p:nvPr>
        </p:nvSpPr>
        <p:spPr>
          <a:xfrm>
            <a:off x="211664" y="6356352"/>
            <a:ext cx="626536" cy="35877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83" name="Google Shape;83;p89" descr="TU_P5#white.eps"/>
          <p:cNvPicPr preferRelativeResize="0"/>
          <p:nvPr/>
        </p:nvPicPr>
        <p:blipFill rotWithShape="1">
          <a:blip r:embed="rId2">
            <a:alphaModFix/>
          </a:blip>
          <a:srcRect/>
          <a:stretch/>
        </p:blipFill>
        <p:spPr>
          <a:xfrm>
            <a:off x="106096" y="6054027"/>
            <a:ext cx="1448473" cy="89239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80" descr="VU_NL_400px-15.png"/>
          <p:cNvPicPr preferRelativeResize="0"/>
          <p:nvPr/>
        </p:nvPicPr>
        <p:blipFill rotWithShape="1">
          <a:blip r:embed="rId15">
            <a:alphaModFix/>
          </a:blip>
          <a:srcRect/>
          <a:stretch/>
        </p:blipFill>
        <p:spPr>
          <a:xfrm>
            <a:off x="11013679" y="6296028"/>
            <a:ext cx="1034984" cy="478005"/>
          </a:xfrm>
          <a:prstGeom prst="rect">
            <a:avLst/>
          </a:prstGeom>
          <a:noFill/>
          <a:ln>
            <a:noFill/>
          </a:ln>
        </p:spPr>
      </p:pic>
      <p:sp>
        <p:nvSpPr>
          <p:cNvPr id="11" name="Google Shape;11;p80"/>
          <p:cNvSpPr txBox="1">
            <a:spLocks noGrp="1"/>
          </p:cNvSpPr>
          <p:nvPr>
            <p:ph type="title"/>
          </p:nvPr>
        </p:nvSpPr>
        <p:spPr>
          <a:xfrm>
            <a:off x="143340" y="116634"/>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lvl1pPr marR="0" lvl="0" algn="l" rtl="0">
              <a:lnSpc>
                <a:spcPct val="90000"/>
              </a:lnSpc>
              <a:spcBef>
                <a:spcPts val="0"/>
              </a:spcBef>
              <a:spcAft>
                <a:spcPts val="0"/>
              </a:spcAft>
              <a:buClr>
                <a:schemeClr val="lt1"/>
              </a:buClr>
              <a:buSzPts val="2400"/>
              <a:buFont typeface="Calibri"/>
              <a:buNone/>
              <a:defRPr sz="2400" b="0"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80"/>
          <p:cNvSpPr txBox="1">
            <a:spLocks noGrp="1"/>
          </p:cNvSpPr>
          <p:nvPr>
            <p:ph type="body" idx="1"/>
          </p:nvPr>
        </p:nvSpPr>
        <p:spPr>
          <a:xfrm>
            <a:off x="143339" y="1424785"/>
            <a:ext cx="11843348" cy="475217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0"/>
              </a:spcBef>
              <a:spcAft>
                <a:spcPts val="0"/>
              </a:spcAft>
              <a:buClr>
                <a:schemeClr val="dk1"/>
              </a:buClr>
              <a:buSzPts val="1950"/>
              <a:buFont typeface="Arial"/>
              <a:buNone/>
              <a:defRPr sz="1950" b="0" i="0" u="none" strike="noStrike" cap="none">
                <a:solidFill>
                  <a:schemeClr val="dk1"/>
                </a:solidFill>
                <a:latin typeface="Calibri"/>
                <a:ea typeface="Calibri"/>
                <a:cs typeface="Calibri"/>
                <a:sym typeface="Calibri"/>
              </a:defRPr>
            </a:lvl1pPr>
            <a:lvl2pPr marL="914400" marR="0" lvl="1" indent="-327660" algn="l" rtl="0">
              <a:lnSpc>
                <a:spcPct val="100000"/>
              </a:lnSpc>
              <a:spcBef>
                <a:spcPts val="0"/>
              </a:spcBef>
              <a:spcAft>
                <a:spcPts val="0"/>
              </a:spcAft>
              <a:buClr>
                <a:srgbClr val="C00000"/>
              </a:buClr>
              <a:buSzPts val="1560"/>
              <a:buFont typeface="Noto Sans Symbols"/>
              <a:buChar char="▪"/>
              <a:defRPr sz="1950" b="0" i="0" u="none" strike="noStrike" cap="none">
                <a:solidFill>
                  <a:schemeClr val="dk1"/>
                </a:solidFill>
                <a:latin typeface="Calibri"/>
                <a:ea typeface="Calibri"/>
                <a:cs typeface="Calibri"/>
                <a:sym typeface="Calibri"/>
              </a:defRPr>
            </a:lvl2pPr>
            <a:lvl3pPr marL="1371600" marR="0" lvl="2" indent="-304800" algn="l" rtl="0">
              <a:lnSpc>
                <a:spcPct val="100000"/>
              </a:lnSpc>
              <a:spcBef>
                <a:spcPts val="0"/>
              </a:spcBef>
              <a:spcAft>
                <a:spcPts val="0"/>
              </a:spcAft>
              <a:buClr>
                <a:srgbClr val="C00000"/>
              </a:buClr>
              <a:buSzPts val="1200"/>
              <a:buFont typeface="Calibri"/>
              <a:buChar char="&gt;"/>
              <a:defRPr sz="1500" b="0" i="0" u="none" strike="noStrike" cap="none">
                <a:solidFill>
                  <a:schemeClr val="dk1"/>
                </a:solidFill>
                <a:latin typeface="Calibri"/>
                <a:ea typeface="Calibri"/>
                <a:cs typeface="Calibri"/>
                <a:sym typeface="Calibri"/>
              </a:defRPr>
            </a:lvl3pPr>
            <a:lvl4pPr marL="1828800" marR="0" lvl="3" indent="-304800" algn="l" rtl="0">
              <a:lnSpc>
                <a:spcPct val="100000"/>
              </a:lnSpc>
              <a:spcBef>
                <a:spcPts val="0"/>
              </a:spcBef>
              <a:spcAft>
                <a:spcPts val="0"/>
              </a:spcAft>
              <a:buClr>
                <a:srgbClr val="C00000"/>
              </a:buClr>
              <a:buSzPts val="1200"/>
              <a:buFont typeface="Calibri"/>
              <a:buChar char="&gt;"/>
              <a:defRPr sz="15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375"/>
              </a:spcBef>
              <a:spcAft>
                <a:spcPts val="0"/>
              </a:spcAft>
              <a:buClr>
                <a:srgbClr val="C00000"/>
              </a:buClr>
              <a:buSzPts val="1200"/>
              <a:buFont typeface="Calibri"/>
              <a:buChar char="&gt;"/>
              <a:defRPr sz="1500" b="0" i="0" u="none" strike="noStrike" cap="none">
                <a:solidFill>
                  <a:schemeClr val="dk1"/>
                </a:solidFill>
                <a:latin typeface="Calibri"/>
                <a:ea typeface="Calibri"/>
                <a:cs typeface="Calibri"/>
                <a:sym typeface="Calibri"/>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3" name="Google Shape;13;p80"/>
          <p:cNvSpPr txBox="1">
            <a:spLocks noGrp="1"/>
          </p:cNvSpPr>
          <p:nvPr>
            <p:ph type="dt" idx="10"/>
          </p:nvPr>
        </p:nvSpPr>
        <p:spPr>
          <a:xfrm>
            <a:off x="8610602" y="6356355"/>
            <a:ext cx="2120900" cy="358773"/>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80"/>
          <p:cNvSpPr txBox="1">
            <a:spLocks noGrp="1"/>
          </p:cNvSpPr>
          <p:nvPr>
            <p:ph type="ftr" idx="11"/>
          </p:nvPr>
        </p:nvSpPr>
        <p:spPr>
          <a:xfrm>
            <a:off x="838200" y="6356355"/>
            <a:ext cx="41148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 name="Google Shape;15;p80"/>
          <p:cNvSpPr txBox="1">
            <a:spLocks noGrp="1"/>
          </p:cNvSpPr>
          <p:nvPr>
            <p:ph type="sldNum" idx="12"/>
          </p:nvPr>
        </p:nvSpPr>
        <p:spPr>
          <a:xfrm>
            <a:off x="211664" y="6356352"/>
            <a:ext cx="626536" cy="35877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6" name="Google Shape;16;p80"/>
          <p:cNvSpPr/>
          <p:nvPr/>
        </p:nvSpPr>
        <p:spPr>
          <a:xfrm rot="10800000" flipH="1">
            <a:off x="823387" y="1197773"/>
            <a:ext cx="256116" cy="107951"/>
          </a:xfrm>
          <a:prstGeom prst="triangle">
            <a:avLst>
              <a:gd name="adj" fmla="val 50000"/>
            </a:avLst>
          </a:prstGeom>
          <a:solidFill>
            <a:srgbClr val="0089CF">
              <a:alpha val="89803"/>
            </a:srgbClr>
          </a:solidFill>
          <a:ln>
            <a:noFill/>
          </a:ln>
          <a:effectLst>
            <a:outerShdw blurRad="50800" dist="38100" dir="5400000" algn="ctr" rotWithShape="0">
              <a:srgbClr val="A6A6A6">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350" b="0" i="0" u="none" strike="noStrike" cap="none">
              <a:solidFill>
                <a:srgbClr val="FFFFFF"/>
              </a:solidFill>
              <a:latin typeface="Calibri"/>
              <a:ea typeface="Calibri"/>
              <a:cs typeface="Calibri"/>
              <a:sym typeface="Calibri"/>
            </a:endParaRPr>
          </a:p>
        </p:txBody>
      </p:sp>
      <p:pic>
        <p:nvPicPr>
          <p:cNvPr id="17" name="Google Shape;17;p80"/>
          <p:cNvPicPr preferRelativeResize="0"/>
          <p:nvPr/>
        </p:nvPicPr>
        <p:blipFill rotWithShape="1">
          <a:blip r:embed="rId16">
            <a:alphaModFix/>
          </a:blip>
          <a:srcRect/>
          <a:stretch/>
        </p:blipFill>
        <p:spPr>
          <a:xfrm>
            <a:off x="10086157" y="6388385"/>
            <a:ext cx="927522" cy="32674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www.elsevier.com/about/partnerships/sdg-research-mapping-initiative" TargetMode="Externa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47.png"/></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14.xml.rels><?xml version="1.0" encoding="UTF-8" standalone="yes"?>
<Relationships xmlns="http://schemas.openxmlformats.org/package/2006/relationships"><Relationship Id="rId13" Type="http://schemas.openxmlformats.org/officeDocument/2006/relationships/image" Target="../media/image63.png"/><Relationship Id="rId18" Type="http://schemas.openxmlformats.org/officeDocument/2006/relationships/image" Target="../media/image68.tiff"/><Relationship Id="rId26" Type="http://schemas.openxmlformats.org/officeDocument/2006/relationships/image" Target="../media/image76.svg"/><Relationship Id="rId3" Type="http://schemas.openxmlformats.org/officeDocument/2006/relationships/image" Target="../media/image53.svg"/><Relationship Id="rId21" Type="http://schemas.openxmlformats.org/officeDocument/2006/relationships/image" Target="../media/image71.tiff"/><Relationship Id="rId7" Type="http://schemas.openxmlformats.org/officeDocument/2006/relationships/image" Target="../media/image57.png"/><Relationship Id="rId12" Type="http://schemas.openxmlformats.org/officeDocument/2006/relationships/image" Target="../media/image62.svg"/><Relationship Id="rId17" Type="http://schemas.openxmlformats.org/officeDocument/2006/relationships/image" Target="../media/image67.tiff"/><Relationship Id="rId25" Type="http://schemas.openxmlformats.org/officeDocument/2006/relationships/image" Target="../media/image75.png"/><Relationship Id="rId33" Type="http://schemas.openxmlformats.org/officeDocument/2006/relationships/image" Target="../media/image83.png"/><Relationship Id="rId2" Type="http://schemas.openxmlformats.org/officeDocument/2006/relationships/image" Target="../media/image52.png"/><Relationship Id="rId16" Type="http://schemas.openxmlformats.org/officeDocument/2006/relationships/image" Target="../media/image66.svg"/><Relationship Id="rId20" Type="http://schemas.openxmlformats.org/officeDocument/2006/relationships/image" Target="../media/image70.svg"/><Relationship Id="rId29" Type="http://schemas.openxmlformats.org/officeDocument/2006/relationships/image" Target="../media/image79.tiff"/><Relationship Id="rId1" Type="http://schemas.openxmlformats.org/officeDocument/2006/relationships/slideLayout" Target="../slideLayouts/slideLayout2.xml"/><Relationship Id="rId6" Type="http://schemas.openxmlformats.org/officeDocument/2006/relationships/image" Target="../media/image56.png"/><Relationship Id="rId11" Type="http://schemas.openxmlformats.org/officeDocument/2006/relationships/image" Target="../media/image61.png"/><Relationship Id="rId24" Type="http://schemas.openxmlformats.org/officeDocument/2006/relationships/image" Target="../media/image74.tiff"/><Relationship Id="rId32" Type="http://schemas.openxmlformats.org/officeDocument/2006/relationships/image" Target="../media/image82.png"/><Relationship Id="rId5" Type="http://schemas.openxmlformats.org/officeDocument/2006/relationships/image" Target="../media/image55.png"/><Relationship Id="rId15" Type="http://schemas.openxmlformats.org/officeDocument/2006/relationships/image" Target="../media/image65.png"/><Relationship Id="rId23" Type="http://schemas.openxmlformats.org/officeDocument/2006/relationships/image" Target="../media/image73.svg"/><Relationship Id="rId28" Type="http://schemas.openxmlformats.org/officeDocument/2006/relationships/image" Target="../media/image78.svg"/><Relationship Id="rId10" Type="http://schemas.openxmlformats.org/officeDocument/2006/relationships/image" Target="../media/image60.png"/><Relationship Id="rId19" Type="http://schemas.openxmlformats.org/officeDocument/2006/relationships/image" Target="../media/image69.png"/><Relationship Id="rId31" Type="http://schemas.openxmlformats.org/officeDocument/2006/relationships/image" Target="../media/image81.png"/><Relationship Id="rId4" Type="http://schemas.openxmlformats.org/officeDocument/2006/relationships/image" Target="../media/image54.tiff"/><Relationship Id="rId9" Type="http://schemas.openxmlformats.org/officeDocument/2006/relationships/image" Target="../media/image59.png"/><Relationship Id="rId14" Type="http://schemas.openxmlformats.org/officeDocument/2006/relationships/image" Target="../media/image64.svg"/><Relationship Id="rId22" Type="http://schemas.openxmlformats.org/officeDocument/2006/relationships/image" Target="../media/image72.png"/><Relationship Id="rId27" Type="http://schemas.openxmlformats.org/officeDocument/2006/relationships/image" Target="../media/image77.png"/><Relationship Id="rId30" Type="http://schemas.openxmlformats.org/officeDocument/2006/relationships/image" Target="../media/image80.tiff"/><Relationship Id="rId8" Type="http://schemas.openxmlformats.org/officeDocument/2006/relationships/image" Target="../media/image58.png"/></Relationships>
</file>

<file path=ppt/slides/_rels/slide1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1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g"/><Relationship Id="rId7"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27.png"/><Relationship Id="rId11" Type="http://schemas.openxmlformats.org/officeDocument/2006/relationships/image" Target="../media/image87.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jpg"/><Relationship Id="rId9" Type="http://schemas.openxmlformats.org/officeDocument/2006/relationships/image" Target="../media/image3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hyperlink" Target="http://strings.org.uk/watch-dr-ismael-rafols-on-strings-novel-approach-to-mapping-sti-for-sdgs/" TargetMode="External"/><Relationship Id="rId3" Type="http://schemas.openxmlformats.org/officeDocument/2006/relationships/hyperlink" Target="https://zenodo.org/record/3813230" TargetMode="External"/><Relationship Id="rId7" Type="http://schemas.openxmlformats.org/officeDocument/2006/relationships/hyperlink" Target="https://www.elsevier.com/about/partnerships/sdg-research-mapping-initiative"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hyperlink" Target="https://youtu.be/5DBd48ZbcwA" TargetMode="External"/><Relationship Id="rId5" Type="http://schemas.openxmlformats.org/officeDocument/2006/relationships/hyperlink" Target="https://github.com/Aurora-Network-Global/sdg-queries/network/members" TargetMode="External"/><Relationship Id="rId10" Type="http://schemas.openxmlformats.org/officeDocument/2006/relationships/hyperlink" Target="https://graph.openaire.eu/" TargetMode="External"/><Relationship Id="rId4" Type="http://schemas.openxmlformats.org/officeDocument/2006/relationships/hyperlink" Target="https://zenodo.org/record/3933205" TargetMode="External"/><Relationship Id="rId9" Type="http://schemas.openxmlformats.org/officeDocument/2006/relationships/hyperlink" Target="https://impacter.eu/blog/un-sustainable-development-goals"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93.png"/><Relationship Id="rId13" Type="http://schemas.openxmlformats.org/officeDocument/2006/relationships/hyperlink" Target="https://aurora-network-global.github.io/sdg-queries/" TargetMode="External"/><Relationship Id="rId3" Type="http://schemas.openxmlformats.org/officeDocument/2006/relationships/image" Target="../media/image88.png"/><Relationship Id="rId7" Type="http://schemas.openxmlformats.org/officeDocument/2006/relationships/image" Target="../media/image92.png"/><Relationship Id="rId12" Type="http://schemas.openxmlformats.org/officeDocument/2006/relationships/image" Target="../media/image9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91.png"/><Relationship Id="rId11" Type="http://schemas.openxmlformats.org/officeDocument/2006/relationships/image" Target="../media/image96.png"/><Relationship Id="rId5" Type="http://schemas.openxmlformats.org/officeDocument/2006/relationships/image" Target="../media/image90.jpg"/><Relationship Id="rId10" Type="http://schemas.openxmlformats.org/officeDocument/2006/relationships/image" Target="../media/image95.png"/><Relationship Id="rId4" Type="http://schemas.openxmlformats.org/officeDocument/2006/relationships/image" Target="../media/image89.png"/><Relationship Id="rId9" Type="http://schemas.openxmlformats.org/officeDocument/2006/relationships/image" Target="../media/image94.png"/></Relationships>
</file>

<file path=ppt/slides/_rels/slide2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100.png"/><Relationship Id="rId7" Type="http://schemas.openxmlformats.org/officeDocument/2006/relationships/hyperlink" Target="https://github.com/martijnvanbeers/booque"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s://github.com/Aurora-Network-Global" TargetMode="External"/><Relationship Id="rId5" Type="http://schemas.openxmlformats.org/officeDocument/2006/relationships/hyperlink" Target="https://github.com/dyonende/TMD" TargetMode="External"/><Relationship Id="rId4" Type="http://schemas.openxmlformats.org/officeDocument/2006/relationships/hyperlink" Target="https://www.overleaf.com/project/601d5fd79ef58b7a128e63f5" TargetMode="External"/><Relationship Id="rId9" Type="http://schemas.openxmlformats.org/officeDocument/2006/relationships/image" Target="../media/image102.png"/></Relationships>
</file>

<file path=ppt/slides/_rels/slide2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hyperlink" Target="https://github.com/martijnvanbeers/booque" TargetMode="External"/><Relationship Id="rId4" Type="http://schemas.openxmlformats.org/officeDocument/2006/relationships/image" Target="../media/image104.png"/></Relationships>
</file>

<file path=ppt/slides/_rels/slide29.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5.jpg"/><Relationship Id="rId11" Type="http://schemas.openxmlformats.org/officeDocument/2006/relationships/image" Target="../media/image30.png"/><Relationship Id="rId5" Type="http://schemas.openxmlformats.org/officeDocument/2006/relationships/image" Target="../media/image24.jp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30.xml.rels><?xml version="1.0" encoding="UTF-8" standalone="yes"?>
<Relationships xmlns="http://schemas.openxmlformats.org/package/2006/relationships"><Relationship Id="rId3" Type="http://schemas.openxmlformats.org/officeDocument/2006/relationships/hyperlink" Target="https://app.powerbi.com/view?r=eyJrIjoiM2U2NGNlMTYtODMxYS00YWQ2LTgyYzQtNGFiNmE3ZGNkOTg2IiwidCI6IjQ2MmE5YzljLTJkYTYtNGJmYi1iMzE4LTBmODMwNDNmZTQ5YiIsImMiOjh9&amp;pageName=ReportSection72e066172193f22438a6" TargetMode="External"/><Relationship Id="rId7" Type="http://schemas.openxmlformats.org/officeDocument/2006/relationships/image" Target="../media/image106.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hyperlink" Target="https://drive.google.com/file/d/1BU9nEhDMpbj3jEqKOw7BCSnzCHV5rjcf/view?usp=sharing" TargetMode="External"/><Relationship Id="rId5" Type="http://schemas.openxmlformats.org/officeDocument/2006/relationships/hyperlink" Target="https://aurora-network.global/project/sdg-analysis-bibliometrics-relevance/" TargetMode="External"/><Relationship Id="rId4" Type="http://schemas.openxmlformats.org/officeDocument/2006/relationships/hyperlink" Target="https://youtu.be/5DBd48ZbcwA"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07.jp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8" Type="http://schemas.openxmlformats.org/officeDocument/2006/relationships/image" Target="../media/image112.jpg"/><Relationship Id="rId3" Type="http://schemas.openxmlformats.org/officeDocument/2006/relationships/image" Target="../media/image108.png"/><Relationship Id="rId7"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111.png"/><Relationship Id="rId11" Type="http://schemas.openxmlformats.org/officeDocument/2006/relationships/image" Target="../media/image115.png"/><Relationship Id="rId5" Type="http://schemas.openxmlformats.org/officeDocument/2006/relationships/image" Target="../media/image110.png"/><Relationship Id="rId10" Type="http://schemas.openxmlformats.org/officeDocument/2006/relationships/image" Target="../media/image114.png"/><Relationship Id="rId4" Type="http://schemas.openxmlformats.org/officeDocument/2006/relationships/image" Target="../media/image109.jpg"/><Relationship Id="rId9" Type="http://schemas.openxmlformats.org/officeDocument/2006/relationships/image" Target="../media/image113.png"/></Relationships>
</file>

<file path=ppt/slides/_rels/slide35.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117.png"/><Relationship Id="rId4" Type="http://schemas.openxmlformats.org/officeDocument/2006/relationships/hyperlink" Target="https://ec.europa.eu/info/sites/info/files/mazzucato_report_2018.pdf" TargetMode="External"/></Relationships>
</file>

<file path=ppt/slides/_rels/slide36.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18.png"/><Relationship Id="rId7" Type="http://schemas.openxmlformats.org/officeDocument/2006/relationships/image" Target="../media/image122.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s>
</file>

<file path=ppt/slides/_rels/slide37.xml.rels><?xml version="1.0" encoding="UTF-8" standalone="yes"?>
<Relationships xmlns="http://schemas.openxmlformats.org/package/2006/relationships"><Relationship Id="rId3" Type="http://schemas.openxmlformats.org/officeDocument/2006/relationships/image" Target="../media/image124.png"/><Relationship Id="rId7" Type="http://schemas.openxmlformats.org/officeDocument/2006/relationships/image" Target="../media/image128.jp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27.jpg"/><Relationship Id="rId5" Type="http://schemas.openxmlformats.org/officeDocument/2006/relationships/image" Target="../media/image126.jpg"/><Relationship Id="rId4" Type="http://schemas.openxmlformats.org/officeDocument/2006/relationships/image" Target="../media/image125.jpg"/></Relationships>
</file>

<file path=ppt/slides/_rels/slide38.xml.rels><?xml version="1.0" encoding="UTF-8" standalone="yes"?>
<Relationships xmlns="http://schemas.openxmlformats.org/package/2006/relationships"><Relationship Id="rId3" Type="http://schemas.openxmlformats.org/officeDocument/2006/relationships/hyperlink" Target="https://bit.ly/aurora-sdg-dashboard-v3"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130.png"/><Relationship Id="rId4" Type="http://schemas.openxmlformats.org/officeDocument/2006/relationships/image" Target="../media/image129.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g"/><Relationship Id="rId7"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131.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jpg"/><Relationship Id="rId9" Type="http://schemas.openxmlformats.org/officeDocument/2006/relationships/image" Target="../media/image30.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8" Type="http://schemas.openxmlformats.org/officeDocument/2006/relationships/image" Target="../media/image136.png"/><Relationship Id="rId13" Type="http://schemas.openxmlformats.org/officeDocument/2006/relationships/image" Target="../media/image141.jpg"/><Relationship Id="rId18" Type="http://schemas.openxmlformats.org/officeDocument/2006/relationships/image" Target="../media/image145.png"/><Relationship Id="rId3" Type="http://schemas.openxmlformats.org/officeDocument/2006/relationships/image" Target="../media/image108.png"/><Relationship Id="rId21" Type="http://schemas.openxmlformats.org/officeDocument/2006/relationships/image" Target="../media/image147.jpg"/><Relationship Id="rId7" Type="http://schemas.openxmlformats.org/officeDocument/2006/relationships/image" Target="../media/image135.png"/><Relationship Id="rId12" Type="http://schemas.openxmlformats.org/officeDocument/2006/relationships/image" Target="../media/image140.gif"/><Relationship Id="rId17" Type="http://schemas.openxmlformats.org/officeDocument/2006/relationships/image" Target="../media/image20.png"/><Relationship Id="rId2" Type="http://schemas.openxmlformats.org/officeDocument/2006/relationships/notesSlide" Target="../notesSlides/notesSlide32.xml"/><Relationship Id="rId16" Type="http://schemas.openxmlformats.org/officeDocument/2006/relationships/image" Target="../media/image144.png"/><Relationship Id="rId20" Type="http://schemas.openxmlformats.org/officeDocument/2006/relationships/image" Target="../media/image146.png"/><Relationship Id="rId1" Type="http://schemas.openxmlformats.org/officeDocument/2006/relationships/slideLayout" Target="../slideLayouts/slideLayout7.xml"/><Relationship Id="rId6" Type="http://schemas.openxmlformats.org/officeDocument/2006/relationships/image" Target="../media/image134.png"/><Relationship Id="rId11" Type="http://schemas.openxmlformats.org/officeDocument/2006/relationships/image" Target="../media/image139.png"/><Relationship Id="rId5" Type="http://schemas.openxmlformats.org/officeDocument/2006/relationships/image" Target="../media/image133.png"/><Relationship Id="rId15" Type="http://schemas.openxmlformats.org/officeDocument/2006/relationships/image" Target="../media/image143.png"/><Relationship Id="rId10" Type="http://schemas.openxmlformats.org/officeDocument/2006/relationships/image" Target="../media/image138.png"/><Relationship Id="rId19" Type="http://schemas.openxmlformats.org/officeDocument/2006/relationships/image" Target="../media/image2.png"/><Relationship Id="rId4" Type="http://schemas.openxmlformats.org/officeDocument/2006/relationships/image" Target="../media/image132.png"/><Relationship Id="rId9" Type="http://schemas.openxmlformats.org/officeDocument/2006/relationships/image" Target="../media/image137.png"/><Relationship Id="rId14" Type="http://schemas.openxmlformats.org/officeDocument/2006/relationships/image" Target="../media/image142.png"/><Relationship Id="rId22" Type="http://schemas.openxmlformats.org/officeDocument/2006/relationships/image" Target="../media/image148.png"/></Relationships>
</file>

<file path=ppt/slides/_rels/slide4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150.png"/><Relationship Id="rId4" Type="http://schemas.openxmlformats.org/officeDocument/2006/relationships/image" Target="../media/image149.jpg"/></Relationships>
</file>

<file path=ppt/slides/_rels/slide45.xml.rels><?xml version="1.0" encoding="UTF-8" standalone="yes"?>
<Relationships xmlns="http://schemas.openxmlformats.org/package/2006/relationships"><Relationship Id="rId8" Type="http://schemas.openxmlformats.org/officeDocument/2006/relationships/image" Target="../media/image156.png"/><Relationship Id="rId3" Type="http://schemas.openxmlformats.org/officeDocument/2006/relationships/image" Target="../media/image151.jpg"/><Relationship Id="rId7" Type="http://schemas.openxmlformats.org/officeDocument/2006/relationships/image" Target="../media/image155.jp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154.jpg"/><Relationship Id="rId5" Type="http://schemas.openxmlformats.org/officeDocument/2006/relationships/image" Target="../media/image153.png"/><Relationship Id="rId4" Type="http://schemas.openxmlformats.org/officeDocument/2006/relationships/image" Target="../media/image152.png"/><Relationship Id="rId9"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hyperlink" Target="https://technote.ai/osdg" TargetMode="External"/><Relationship Id="rId13" Type="http://schemas.openxmlformats.org/officeDocument/2006/relationships/image" Target="../media/image166.png"/><Relationship Id="rId3" Type="http://schemas.openxmlformats.org/officeDocument/2006/relationships/image" Target="../media/image159.png"/><Relationship Id="rId7" Type="http://schemas.openxmlformats.org/officeDocument/2006/relationships/image" Target="../media/image162.png"/><Relationship Id="rId12" Type="http://schemas.openxmlformats.org/officeDocument/2006/relationships/image" Target="../media/image165.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161.png"/><Relationship Id="rId11" Type="http://schemas.openxmlformats.org/officeDocument/2006/relationships/image" Target="../media/image164.png"/><Relationship Id="rId5" Type="http://schemas.openxmlformats.org/officeDocument/2006/relationships/image" Target="../media/image160.png"/><Relationship Id="rId15" Type="http://schemas.openxmlformats.org/officeDocument/2006/relationships/hyperlink" Target="https://reports.dimensions.ai/org-SDG/index.html?grid=grid.5718.b" TargetMode="External"/><Relationship Id="rId10" Type="http://schemas.openxmlformats.org/officeDocument/2006/relationships/hyperlink" Target="https://scival.com/sdg" TargetMode="External"/><Relationship Id="rId4" Type="http://schemas.openxmlformats.org/officeDocument/2006/relationships/hyperlink" Target="http://linkedsdg.apps.officialstatistics.org/" TargetMode="External"/><Relationship Id="rId9" Type="http://schemas.openxmlformats.org/officeDocument/2006/relationships/image" Target="../media/image163.png"/><Relationship Id="rId14" Type="http://schemas.openxmlformats.org/officeDocument/2006/relationships/hyperlink" Target="http://science4sdgs.sirisacademic.com/"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bit.ly/aurora-sdg-dashboard-v3" TargetMode="External"/><Relationship Id="rId7"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50.xml.rels><?xml version="1.0" encoding="UTF-8" standalone="yes"?>
<Relationships xmlns="http://schemas.openxmlformats.org/package/2006/relationships"><Relationship Id="rId8" Type="http://schemas.openxmlformats.org/officeDocument/2006/relationships/image" Target="../media/image171.png"/><Relationship Id="rId3" Type="http://schemas.openxmlformats.org/officeDocument/2006/relationships/image" Target="../media/image168.png"/><Relationship Id="rId7" Type="http://schemas.openxmlformats.org/officeDocument/2006/relationships/image" Target="../media/image170.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hyperlink" Target="https://machinelearning-blog.com/2018/04/03/evaluation-metrics-for-classification/" TargetMode="External"/><Relationship Id="rId5" Type="http://schemas.openxmlformats.org/officeDocument/2006/relationships/hyperlink" Target="https://en.wikipedia.org/wiki/Precision_and_recall" TargetMode="External"/><Relationship Id="rId4" Type="http://schemas.openxmlformats.org/officeDocument/2006/relationships/image" Target="../media/image169.png"/></Relationships>
</file>

<file path=ppt/slides/_rels/slide51.xml.rels><?xml version="1.0" encoding="UTF-8" standalone="yes"?>
<Relationships xmlns="http://schemas.openxmlformats.org/package/2006/relationships"><Relationship Id="rId8" Type="http://schemas.openxmlformats.org/officeDocument/2006/relationships/image" Target="../media/image177.png"/><Relationship Id="rId3" Type="http://schemas.openxmlformats.org/officeDocument/2006/relationships/image" Target="../media/image172.png"/><Relationship Id="rId7" Type="http://schemas.openxmlformats.org/officeDocument/2006/relationships/image" Target="../media/image176.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175.png"/><Relationship Id="rId5" Type="http://schemas.openxmlformats.org/officeDocument/2006/relationships/image" Target="../media/image174.png"/><Relationship Id="rId10" Type="http://schemas.openxmlformats.org/officeDocument/2006/relationships/image" Target="../media/image179.png"/><Relationship Id="rId4" Type="http://schemas.openxmlformats.org/officeDocument/2006/relationships/image" Target="../media/image173.png"/><Relationship Id="rId9" Type="http://schemas.openxmlformats.org/officeDocument/2006/relationships/image" Target="../media/image178.png"/></Relationships>
</file>

<file path=ppt/slides/_rels/slide52.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181.png"/></Relationships>
</file>

<file path=ppt/slides/_rels/slide53.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sites.google.com/vu.nl/sdg-survey-analysis-results/"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187.png"/><Relationship Id="rId5" Type="http://schemas.openxmlformats.org/officeDocument/2006/relationships/image" Target="../media/image186.png"/><Relationship Id="rId4" Type="http://schemas.openxmlformats.org/officeDocument/2006/relationships/image" Target="../media/image185.png"/></Relationships>
</file>

<file path=ppt/slides/_rels/slide5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hyperlink" Target="https://aurora-network-global.github.io/sdg-queries/" TargetMode="External"/><Relationship Id="rId4" Type="http://schemas.openxmlformats.org/officeDocument/2006/relationships/image" Target="../media/image89.png"/></Relationships>
</file>

<file path=ppt/slides/_rels/slide58.xml.rels><?xml version="1.0" encoding="UTF-8" standalone="yes"?>
<Relationships xmlns="http://schemas.openxmlformats.org/package/2006/relationships"><Relationship Id="rId8" Type="http://schemas.openxmlformats.org/officeDocument/2006/relationships/image" Target="../media/image193.png"/><Relationship Id="rId13" Type="http://schemas.openxmlformats.org/officeDocument/2006/relationships/image" Target="../media/image198.png"/><Relationship Id="rId3" Type="http://schemas.openxmlformats.org/officeDocument/2006/relationships/image" Target="../media/image188.jpg"/><Relationship Id="rId7" Type="http://schemas.openxmlformats.org/officeDocument/2006/relationships/image" Target="../media/image192.png"/><Relationship Id="rId12" Type="http://schemas.openxmlformats.org/officeDocument/2006/relationships/image" Target="../media/image197.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191.png"/><Relationship Id="rId11" Type="http://schemas.openxmlformats.org/officeDocument/2006/relationships/image" Target="../media/image196.png"/><Relationship Id="rId5" Type="http://schemas.openxmlformats.org/officeDocument/2006/relationships/image" Target="../media/image190.png"/><Relationship Id="rId15" Type="http://schemas.openxmlformats.org/officeDocument/2006/relationships/hyperlink" Target="https://github.com/Aurora-Network-Global" TargetMode="External"/><Relationship Id="rId10" Type="http://schemas.openxmlformats.org/officeDocument/2006/relationships/image" Target="../media/image195.png"/><Relationship Id="rId4" Type="http://schemas.openxmlformats.org/officeDocument/2006/relationships/image" Target="../media/image189.jpg"/><Relationship Id="rId9" Type="http://schemas.openxmlformats.org/officeDocument/2006/relationships/image" Target="../media/image194.png"/><Relationship Id="rId14" Type="http://schemas.openxmlformats.org/officeDocument/2006/relationships/image" Target="../media/image199.png"/></Relationships>
</file>

<file path=ppt/slides/_rels/slide59.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s://bit.ly/sdg-aurora"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01.png"/></Relationships>
</file>

<file path=ppt/slides/_rels/slide61.xml.rels><?xml version="1.0" encoding="UTF-8" standalone="yes"?>
<Relationships xmlns="http://schemas.openxmlformats.org/package/2006/relationships"><Relationship Id="rId3" Type="http://schemas.openxmlformats.org/officeDocument/2006/relationships/hyperlink" Target="https://bit.ly/sdg-aurora"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202.png"/></Relationships>
</file>

<file path=ppt/slides/_rels/slide62.xml.rels><?xml version="1.0" encoding="UTF-8" standalone="yes"?>
<Relationships xmlns="http://schemas.openxmlformats.org/package/2006/relationships"><Relationship Id="rId3" Type="http://schemas.openxmlformats.org/officeDocument/2006/relationships/hyperlink" Target="https://bit.ly/sdg-aurora"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203.png"/></Relationships>
</file>

<file path=ppt/slides/_rels/slide63.xml.rels><?xml version="1.0" encoding="UTF-8" standalone="yes"?>
<Relationships xmlns="http://schemas.openxmlformats.org/package/2006/relationships"><Relationship Id="rId8" Type="http://schemas.openxmlformats.org/officeDocument/2006/relationships/hyperlink" Target="https://aurora-network.global/project/sdg-analysis-bibliometrics-relevance/" TargetMode="External"/><Relationship Id="rId13" Type="http://schemas.openxmlformats.org/officeDocument/2006/relationships/image" Target="../media/image208.png"/><Relationship Id="rId3" Type="http://schemas.openxmlformats.org/officeDocument/2006/relationships/hyperlink" Target="https://github.com/Aurora-Network-Global/sdg-queries/" TargetMode="External"/><Relationship Id="rId7" Type="http://schemas.openxmlformats.org/officeDocument/2006/relationships/hyperlink" Target="https://github.com/Aurora-Network-Global/sdg-queries" TargetMode="External"/><Relationship Id="rId12" Type="http://schemas.openxmlformats.org/officeDocument/2006/relationships/image" Target="../media/image207.jpg"/><Relationship Id="rId2" Type="http://schemas.openxmlformats.org/officeDocument/2006/relationships/notesSlide" Target="../notesSlides/notesSlide52.xml"/><Relationship Id="rId1" Type="http://schemas.openxmlformats.org/officeDocument/2006/relationships/slideLayout" Target="../slideLayouts/slideLayout3.xml"/><Relationship Id="rId6" Type="http://schemas.openxmlformats.org/officeDocument/2006/relationships/hyperlink" Target="https://sites.google.com/vu.nl/sdg-survey-analysis-results/" TargetMode="External"/><Relationship Id="rId11" Type="http://schemas.openxmlformats.org/officeDocument/2006/relationships/image" Target="../media/image206.jpg"/><Relationship Id="rId5" Type="http://schemas.openxmlformats.org/officeDocument/2006/relationships/hyperlink" Target="https://app.powerbi.com/view?r=eyJrIjoiM2I5M2RiZDUtZTgxYy00ZTI0LWE5ZmItMjNjYTk3ZTU1NWI2IiwidCI6IjQ2MmE5YzljLTJkYTYtNGJmYi1iMzE4LTBmODMwNDNmZTQ5YiIsImMiOjh9" TargetMode="External"/><Relationship Id="rId10" Type="http://schemas.openxmlformats.org/officeDocument/2006/relationships/image" Target="../media/image205.jpg"/><Relationship Id="rId4" Type="http://schemas.openxmlformats.org/officeDocument/2006/relationships/hyperlink" Target="https://zenodo.org/communities/aurora-universities-network/" TargetMode="External"/><Relationship Id="rId9" Type="http://schemas.openxmlformats.org/officeDocument/2006/relationships/image" Target="../media/image204.jpg"/></Relationships>
</file>

<file path=ppt/slides/_rels/slide6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3.xml"/><Relationship Id="rId1" Type="http://schemas.openxmlformats.org/officeDocument/2006/relationships/slideLayout" Target="../slideLayouts/slideLayout6.xml"/><Relationship Id="rId4" Type="http://schemas.openxmlformats.org/officeDocument/2006/relationships/image" Target="../media/image107.jpg"/></Relationships>
</file>

<file path=ppt/slides/_rels/slide65.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sites.google.com/vu.nl/aurora-sdg-research-dashboard/deliverable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70.xml.rels><?xml version="1.0" encoding="UTF-8" standalone="yes"?>
<Relationships xmlns="http://schemas.openxmlformats.org/package/2006/relationships"><Relationship Id="rId3" Type="http://schemas.openxmlformats.org/officeDocument/2006/relationships/image" Target="../media/image213.gif"/><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217.png"/></Relationships>
</file>

<file path=ppt/slides/_rels/slide74.xml.rels><?xml version="1.0" encoding="UTF-8" standalone="yes"?>
<Relationships xmlns="http://schemas.openxmlformats.org/package/2006/relationships"><Relationship Id="rId3" Type="http://schemas.openxmlformats.org/officeDocument/2006/relationships/image" Target="../media/image218.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65.xml"/><Relationship Id="rId1" Type="http://schemas.openxmlformats.org/officeDocument/2006/relationships/slideLayout" Target="../slideLayouts/slideLayout2.xml"/><Relationship Id="rId5" Type="http://schemas.openxmlformats.org/officeDocument/2006/relationships/image" Target="../media/image222.gif"/><Relationship Id="rId4" Type="http://schemas.openxmlformats.org/officeDocument/2006/relationships/image" Target="../media/image221.jpg"/></Relationships>
</file>

<file path=ppt/slides/_rels/slide77.xml.rels><?xml version="1.0" encoding="UTF-8" standalone="yes"?>
<Relationships xmlns="http://schemas.openxmlformats.org/package/2006/relationships"><Relationship Id="rId8" Type="http://schemas.openxmlformats.org/officeDocument/2006/relationships/hyperlink" Target="https://www.rathenau.nl/nl/kennisecosysteem/balans-van-de-wetenschap-2018" TargetMode="External"/><Relationship Id="rId13" Type="http://schemas.openxmlformats.org/officeDocument/2006/relationships/hyperlink" Target="http://sfdora.org/" TargetMode="External"/><Relationship Id="rId18" Type="http://schemas.openxmlformats.org/officeDocument/2006/relationships/image" Target="../media/image232.png"/><Relationship Id="rId3" Type="http://schemas.openxmlformats.org/officeDocument/2006/relationships/image" Target="../media/image223.png"/><Relationship Id="rId7" Type="http://schemas.openxmlformats.org/officeDocument/2006/relationships/image" Target="../media/image225.jpg"/><Relationship Id="rId12" Type="http://schemas.openxmlformats.org/officeDocument/2006/relationships/image" Target="../media/image228.png"/><Relationship Id="rId17" Type="http://schemas.openxmlformats.org/officeDocument/2006/relationships/image" Target="../media/image231.jpg"/><Relationship Id="rId2" Type="http://schemas.openxmlformats.org/officeDocument/2006/relationships/notesSlide" Target="../notesSlides/notesSlide66.xml"/><Relationship Id="rId16" Type="http://schemas.openxmlformats.org/officeDocument/2006/relationships/image" Target="../media/image230.png"/><Relationship Id="rId20" Type="http://schemas.openxmlformats.org/officeDocument/2006/relationships/image" Target="../media/image233.png"/><Relationship Id="rId1" Type="http://schemas.openxmlformats.org/officeDocument/2006/relationships/slideLayout" Target="../slideLayouts/slideLayout3.xml"/><Relationship Id="rId6" Type="http://schemas.openxmlformats.org/officeDocument/2006/relationships/image" Target="../media/image224.png"/><Relationship Id="rId11" Type="http://schemas.openxmlformats.org/officeDocument/2006/relationships/image" Target="../media/image227.png"/><Relationship Id="rId5" Type="http://schemas.openxmlformats.org/officeDocument/2006/relationships/hyperlink" Target="http://www.leidenmanifesto.org/" TargetMode="External"/><Relationship Id="rId15" Type="http://schemas.openxmlformats.org/officeDocument/2006/relationships/hyperlink" Target="http://ec.europa.eu/research/openscience/pdf/report.pdf" TargetMode="External"/><Relationship Id="rId10" Type="http://schemas.openxmlformats.org/officeDocument/2006/relationships/image" Target="../media/image226.png"/><Relationship Id="rId19" Type="http://schemas.openxmlformats.org/officeDocument/2006/relationships/hyperlink" Target="https://www.vsnu.nl/en_GB/Recognition-and-rewards-of-academics.html" TargetMode="External"/><Relationship Id="rId4" Type="http://schemas.openxmlformats.org/officeDocument/2006/relationships/hyperlink" Target="https://responsiblemetrics.org/the-metric-tide/" TargetMode="External"/><Relationship Id="rId9" Type="http://schemas.openxmlformats.org/officeDocument/2006/relationships/hyperlink" Target="https://rio.jrc.ec.europa.eu/en/library/mle-open-science-altmetrics-and-rewards-final-report" TargetMode="External"/><Relationship Id="rId14" Type="http://schemas.openxmlformats.org/officeDocument/2006/relationships/image" Target="../media/image229.png"/></Relationships>
</file>

<file path=ppt/slides/_rels/slide78.xml.rels><?xml version="1.0" encoding="UTF-8" standalone="yes"?>
<Relationships xmlns="http://schemas.openxmlformats.org/package/2006/relationships"><Relationship Id="rId3" Type="http://schemas.openxmlformats.org/officeDocument/2006/relationships/image" Target="../media/image234.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237.png"/><Relationship Id="rId5" Type="http://schemas.openxmlformats.org/officeDocument/2006/relationships/image" Target="../media/image236.png"/><Relationship Id="rId4" Type="http://schemas.openxmlformats.org/officeDocument/2006/relationships/hyperlink" Target="https://zenodo.org/communities/aurora-universities-network/"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google.com/url?q=https%3A%2F%2Fdoi.org%2F10.5281%2Fzenodo.3813230&amp;sa=D&amp;sntz=1&amp;usg=AFQjCNFaMKTxlXkFalPlktyRjixU-c7QcQ" TargetMode="External"/><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hyperlink" Target="https://doi.org/10.5281/zenodo.4917107"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238.png"/><Relationship Id="rId2" Type="http://schemas.openxmlformats.org/officeDocument/2006/relationships/notesSlide" Target="../notesSlides/notesSlide69.xml"/><Relationship Id="rId1" Type="http://schemas.openxmlformats.org/officeDocument/2006/relationships/slideLayout" Target="../slideLayouts/slideLayout7.xml"/><Relationship Id="rId5" Type="http://schemas.openxmlformats.org/officeDocument/2006/relationships/image" Target="../media/image239.png"/><Relationship Id="rId4" Type="http://schemas.openxmlformats.org/officeDocument/2006/relationships/image" Target="../media/image237.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240.png"/></Relationships>
</file>

<file path=ppt/slides/_rels/slide83.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hyperlink" Target="https://documents.cortext.net/dabc/dabc6ae78789eb626b6fbb1c9a3cec7c/171307/Contrast_Visualization.html" TargetMode="External"/></Relationships>
</file>

<file path=ppt/slides/_rels/slide84.xml.rels><?xml version="1.0" encoding="UTF-8" standalone="yes"?>
<Relationships xmlns="http://schemas.openxmlformats.org/package/2006/relationships"><Relationship Id="rId3" Type="http://schemas.openxmlformats.org/officeDocument/2006/relationships/image" Target="../media/image241.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242.png"/></Relationships>
</file>

<file path=ppt/slides/_rels/slide85.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244.png"/></Relationships>
</file>

<file path=ppt/slides/_rels/slide86.xml.rels><?xml version="1.0" encoding="UTF-8" standalone="yes"?>
<Relationships xmlns="http://schemas.openxmlformats.org/package/2006/relationships"><Relationship Id="rId8" Type="http://schemas.openxmlformats.org/officeDocument/2006/relationships/image" Target="../media/image250.png"/><Relationship Id="rId3" Type="http://schemas.openxmlformats.org/officeDocument/2006/relationships/image" Target="../media/image245.jpg"/><Relationship Id="rId7" Type="http://schemas.openxmlformats.org/officeDocument/2006/relationships/image" Target="../media/image249.png"/><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image" Target="../media/image248.png"/><Relationship Id="rId5" Type="http://schemas.openxmlformats.org/officeDocument/2006/relationships/image" Target="../media/image247.jpg"/><Relationship Id="rId4" Type="http://schemas.openxmlformats.org/officeDocument/2006/relationships/image" Target="../media/image246.png"/><Relationship Id="rId9" Type="http://schemas.openxmlformats.org/officeDocument/2006/relationships/image" Target="../media/image251.png"/></Relationships>
</file>

<file path=ppt/slides/_rels/slide8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252.png"/></Relationships>
</file>

<file path=ppt/slides/_rels/slide88.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254.png"/><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256.png"/><Relationship Id="rId4" Type="http://schemas.openxmlformats.org/officeDocument/2006/relationships/image" Target="../media/image255.png"/></Relationships>
</file>

<file path=ppt/slides/_rels/slide9.xml.rels><?xml version="1.0" encoding="UTF-8" standalone="yes"?>
<Relationships xmlns="http://schemas.openxmlformats.org/package/2006/relationships"><Relationship Id="rId3" Type="http://schemas.openxmlformats.org/officeDocument/2006/relationships/hyperlink" Target="https://zenodo.org/communities/aurora-universities-network/" TargetMode="External"/><Relationship Id="rId2" Type="http://schemas.openxmlformats.org/officeDocument/2006/relationships/hyperlink" Target="https://www.google.com/url?q=https%3A%2F%2Fdoi.org%2F10.5281%2Fzenodo.5224005&amp;sa=D&amp;sntz=1&amp;usg=AFQjCNHqS4zGcCtdBF5305NH3AQ69hz8lg" TargetMode="Externa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hyperlink" Target="https://doi.org/10.5281/zenodo.5603019" TargetMode="External"/></Relationships>
</file>

<file path=ppt/slides/_rels/slide90.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258.png"/><Relationship Id="rId4" Type="http://schemas.openxmlformats.org/officeDocument/2006/relationships/image" Target="../media/image180.png"/></Relationships>
</file>

<file path=ppt/slides/_rels/slide91.xml.rels><?xml version="1.0" encoding="UTF-8" standalone="yes"?>
<Relationships xmlns="http://schemas.openxmlformats.org/package/2006/relationships"><Relationship Id="rId3" Type="http://schemas.openxmlformats.org/officeDocument/2006/relationships/image" Target="../media/image259.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260.png"/></Relationships>
</file>

<file path=ppt/slides/_rels/slide92.xml.rels><?xml version="1.0" encoding="UTF-8" standalone="yes"?>
<Relationships xmlns="http://schemas.openxmlformats.org/package/2006/relationships"><Relationship Id="rId3" Type="http://schemas.openxmlformats.org/officeDocument/2006/relationships/image" Target="../media/image261.png"/><Relationship Id="rId7" Type="http://schemas.openxmlformats.org/officeDocument/2006/relationships/image" Target="../media/image264.pn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hyperlink" Target="http://science4sdgs.sirisacademic.com/" TargetMode="External"/><Relationship Id="rId5" Type="http://schemas.openxmlformats.org/officeDocument/2006/relationships/image" Target="../media/image263.png"/><Relationship Id="rId4" Type="http://schemas.openxmlformats.org/officeDocument/2006/relationships/image" Target="../media/image262.png"/></Relationships>
</file>

<file path=ppt/slides/_rels/slide93.xml.rels><?xml version="1.0" encoding="UTF-8" standalone="yes"?>
<Relationships xmlns="http://schemas.openxmlformats.org/package/2006/relationships"><Relationship Id="rId3" Type="http://schemas.openxmlformats.org/officeDocument/2006/relationships/hyperlink" Target="http://linkedsdg.apps.officialstatistics.org/" TargetMode="External"/><Relationship Id="rId7" Type="http://schemas.openxmlformats.org/officeDocument/2006/relationships/image" Target="../media/image268.png"/><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image" Target="../media/image267.png"/><Relationship Id="rId5" Type="http://schemas.openxmlformats.org/officeDocument/2006/relationships/image" Target="../media/image266.png"/><Relationship Id="rId4" Type="http://schemas.openxmlformats.org/officeDocument/2006/relationships/image" Target="../media/image265.png"/></Relationships>
</file>

<file path=ppt/slides/_rels/slide94.xml.rels><?xml version="1.0" encoding="UTF-8" standalone="yes"?>
<Relationships xmlns="http://schemas.openxmlformats.org/package/2006/relationships"><Relationship Id="rId3" Type="http://schemas.openxmlformats.org/officeDocument/2006/relationships/hyperlink" Target="https://technote.ai/osdg" TargetMode="External"/><Relationship Id="rId2" Type="http://schemas.openxmlformats.org/officeDocument/2006/relationships/notesSlide" Target="../notesSlides/notesSlide83.xml"/><Relationship Id="rId1" Type="http://schemas.openxmlformats.org/officeDocument/2006/relationships/slideLayout" Target="../slideLayouts/slideLayout2.xml"/><Relationship Id="rId6" Type="http://schemas.openxmlformats.org/officeDocument/2006/relationships/image" Target="../media/image271.png"/><Relationship Id="rId5" Type="http://schemas.openxmlformats.org/officeDocument/2006/relationships/image" Target="../media/image270.png"/><Relationship Id="rId4" Type="http://schemas.openxmlformats.org/officeDocument/2006/relationships/image" Target="../media/image26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pic>
        <p:nvPicPr>
          <p:cNvPr id="95" name="Google Shape;95;p1"/>
          <p:cNvPicPr preferRelativeResize="0">
            <a:picLocks noGrp="1"/>
          </p:cNvPicPr>
          <p:nvPr>
            <p:ph type="pic" idx="2"/>
          </p:nvPr>
        </p:nvPicPr>
        <p:blipFill rotWithShape="1">
          <a:blip r:embed="rId3">
            <a:alphaModFix/>
          </a:blip>
          <a:srcRect/>
          <a:stretch/>
        </p:blipFill>
        <p:spPr>
          <a:xfrm>
            <a:off x="8441356" y="5240870"/>
            <a:ext cx="1174924" cy="1187259"/>
          </a:xfrm>
          <a:prstGeom prst="rect">
            <a:avLst/>
          </a:prstGeom>
          <a:noFill/>
          <a:ln>
            <a:noFill/>
          </a:ln>
        </p:spPr>
      </p:pic>
      <p:sp>
        <p:nvSpPr>
          <p:cNvPr id="96" name="Google Shape;96;p1"/>
          <p:cNvSpPr txBox="1">
            <a:spLocks noGrp="1"/>
          </p:cNvSpPr>
          <p:nvPr>
            <p:ph type="title"/>
          </p:nvPr>
        </p:nvSpPr>
        <p:spPr>
          <a:xfrm>
            <a:off x="571500" y="406401"/>
            <a:ext cx="5987344" cy="1111249"/>
          </a:xfrm>
          <a:prstGeom prst="rect">
            <a:avLst/>
          </a:prstGeom>
          <a:solidFill>
            <a:srgbClr val="007C73">
              <a:alpha val="89803"/>
            </a:srgbClr>
          </a:solidFill>
          <a:ln>
            <a:noFill/>
          </a:ln>
          <a:effectLst>
            <a:outerShdw blurRad="50800" dist="38100" dir="5400000" algn="ctr" rotWithShape="0">
              <a:srgbClr val="7F7F7F">
                <a:alpha val="40000"/>
              </a:srgbClr>
            </a:outerShdw>
          </a:effectLst>
        </p:spPr>
        <p:txBody>
          <a:bodyPr spcFirstLastPara="1" wrap="square" lIns="180000" tIns="72000" rIns="72000" bIns="72000" anchor="b" anchorCtr="0">
            <a:normAutofit/>
          </a:bodyPr>
          <a:lstStyle/>
          <a:p>
            <a:pPr marL="0" marR="0" lvl="0" indent="0" algn="l" rtl="0">
              <a:lnSpc>
                <a:spcPct val="98076"/>
              </a:lnSpc>
              <a:spcBef>
                <a:spcPts val="0"/>
              </a:spcBef>
              <a:spcAft>
                <a:spcPts val="0"/>
              </a:spcAft>
              <a:buClr>
                <a:schemeClr val="lt1"/>
              </a:buClr>
              <a:buSzPts val="2600"/>
              <a:buFont typeface="Calibri"/>
              <a:buNone/>
            </a:pPr>
            <a:r>
              <a:rPr lang="en-US"/>
              <a:t>AURORA SDG DASHBOARD </a:t>
            </a:r>
            <a:br>
              <a:rPr lang="en-US"/>
            </a:br>
            <a:r>
              <a:rPr lang="en-US"/>
              <a:t>FOR RESEARCH</a:t>
            </a:r>
            <a:endParaRPr/>
          </a:p>
        </p:txBody>
      </p:sp>
      <p:sp>
        <p:nvSpPr>
          <p:cNvPr id="97" name="Google Shape;97;p1"/>
          <p:cNvSpPr txBox="1">
            <a:spLocks noGrp="1"/>
          </p:cNvSpPr>
          <p:nvPr>
            <p:ph type="body" idx="1"/>
          </p:nvPr>
        </p:nvSpPr>
        <p:spPr>
          <a:xfrm>
            <a:off x="571501" y="1753201"/>
            <a:ext cx="5987345" cy="450614"/>
          </a:xfrm>
          <a:prstGeom prst="rect">
            <a:avLst/>
          </a:prstGeom>
          <a:solidFill>
            <a:srgbClr val="59AC42">
              <a:alpha val="89803"/>
            </a:srgbClr>
          </a:solidFill>
          <a:ln>
            <a:noFill/>
          </a:ln>
        </p:spPr>
        <p:txBody>
          <a:bodyPr spcFirstLastPara="1" wrap="square" lIns="180000" tIns="64800" rIns="72000" bIns="162000" anchor="t" anchorCtr="0">
            <a:spAutoFit/>
          </a:bodyPr>
          <a:lstStyle/>
          <a:p>
            <a:pPr marL="0" lvl="0" indent="0" algn="l" rtl="0">
              <a:lnSpc>
                <a:spcPct val="90000"/>
              </a:lnSpc>
              <a:spcBef>
                <a:spcPts val="0"/>
              </a:spcBef>
              <a:spcAft>
                <a:spcPts val="0"/>
              </a:spcAft>
              <a:buClr>
                <a:schemeClr val="lt1"/>
              </a:buClr>
              <a:buSzPts val="1600"/>
              <a:buNone/>
            </a:pPr>
            <a:r>
              <a:rPr lang="en-US" sz="1600"/>
              <a:t>DEMONSTRATING THE SOCIETAL INFLUENCE OF OUR RESEARCH</a:t>
            </a:r>
            <a:endParaRPr sz="1600"/>
          </a:p>
        </p:txBody>
      </p:sp>
      <p:sp>
        <p:nvSpPr>
          <p:cNvPr id="98" name="Google Shape;98;p1"/>
          <p:cNvSpPr txBox="1"/>
          <p:nvPr/>
        </p:nvSpPr>
        <p:spPr>
          <a:xfrm>
            <a:off x="586499" y="5743713"/>
            <a:ext cx="5987346" cy="861774"/>
          </a:xfrm>
          <a:prstGeom prst="rect">
            <a:avLst/>
          </a:prstGeom>
          <a:solidFill>
            <a:schemeClr val="accent6">
              <a:alpha val="69803"/>
            </a:schemeClr>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0" i="1" u="none" strike="noStrike" cap="none">
                <a:solidFill>
                  <a:schemeClr val="lt1"/>
                </a:solidFill>
                <a:latin typeface="Calibri"/>
                <a:ea typeface="Calibri"/>
                <a:cs typeface="Calibri"/>
                <a:sym typeface="Calibri"/>
              </a:rPr>
              <a:t>http://bit.ly/aurora-sdg</a:t>
            </a:r>
            <a:endParaRPr/>
          </a:p>
          <a:p>
            <a:pPr marL="0" marR="0" lvl="0" indent="0" algn="ctr" rtl="0">
              <a:spcBef>
                <a:spcPts val="0"/>
              </a:spcBef>
              <a:spcAft>
                <a:spcPts val="0"/>
              </a:spcAft>
              <a:buNone/>
            </a:pPr>
            <a:r>
              <a:rPr lang="en-US" sz="1000" b="0" i="1" u="none" strike="noStrike" cap="none">
                <a:solidFill>
                  <a:schemeClr val="lt1"/>
                </a:solidFill>
                <a:latin typeface="Calibri"/>
                <a:ea typeface="Calibri"/>
                <a:cs typeface="Calibri"/>
                <a:sym typeface="Calibri"/>
              </a:rPr>
              <a:t>2</a:t>
            </a:r>
            <a:r>
              <a:rPr lang="en-US" sz="1000" b="0" i="1" u="none" strike="noStrike" cap="none" baseline="30000">
                <a:solidFill>
                  <a:schemeClr val="lt1"/>
                </a:solidFill>
                <a:latin typeface="Calibri"/>
                <a:ea typeface="Calibri"/>
                <a:cs typeface="Calibri"/>
                <a:sym typeface="Calibri"/>
              </a:rPr>
              <a:t>nd</a:t>
            </a:r>
            <a:r>
              <a:rPr lang="en-US" sz="1000" b="0" i="1" u="none" strike="noStrike" cap="none">
                <a:solidFill>
                  <a:schemeClr val="lt1"/>
                </a:solidFill>
                <a:latin typeface="Calibri"/>
                <a:ea typeface="Calibri"/>
                <a:cs typeface="Calibri"/>
                <a:sym typeface="Calibri"/>
              </a:rPr>
              <a:t> of March 2021 | UBVU MT| Maurice Vanderfeesten | Vrije Universiteit Amsterdam | Twitter: @maurice_</a:t>
            </a:r>
            <a:endParaRPr/>
          </a:p>
        </p:txBody>
      </p:sp>
      <p:pic>
        <p:nvPicPr>
          <p:cNvPr id="99" name="Google Shape;99;p1"/>
          <p:cNvPicPr preferRelativeResize="0"/>
          <p:nvPr/>
        </p:nvPicPr>
        <p:blipFill rotWithShape="1">
          <a:blip r:embed="rId4">
            <a:alphaModFix/>
          </a:blip>
          <a:srcRect/>
          <a:stretch/>
        </p:blipFill>
        <p:spPr>
          <a:xfrm>
            <a:off x="8441356" y="4626674"/>
            <a:ext cx="3223002" cy="511175"/>
          </a:xfrm>
          <a:prstGeom prst="rect">
            <a:avLst/>
          </a:prstGeom>
          <a:noFill/>
          <a:ln>
            <a:noFill/>
          </a:ln>
        </p:spPr>
      </p:pic>
      <p:sp>
        <p:nvSpPr>
          <p:cNvPr id="100" name="Google Shape;100;p1"/>
          <p:cNvSpPr/>
          <p:nvPr/>
        </p:nvSpPr>
        <p:spPr>
          <a:xfrm>
            <a:off x="586499" y="2303879"/>
            <a:ext cx="5972345" cy="3343747"/>
          </a:xfrm>
          <a:prstGeom prst="rect">
            <a:avLst/>
          </a:prstGeom>
          <a:solidFill>
            <a:srgbClr val="FFFFFF">
              <a:alpha val="8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01" name="Google Shape;101;p1"/>
          <p:cNvSpPr/>
          <p:nvPr/>
        </p:nvSpPr>
        <p:spPr>
          <a:xfrm>
            <a:off x="6959064" y="6460446"/>
            <a:ext cx="4705293" cy="40011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1000" b="0" i="0" u="none" strike="noStrike" cap="none">
                <a:solidFill>
                  <a:srgbClr val="D8D8D8"/>
                </a:solidFill>
                <a:latin typeface="Calibri"/>
                <a:ea typeface="Calibri"/>
                <a:cs typeface="Calibri"/>
                <a:sym typeface="Calibri"/>
              </a:rPr>
              <a:t>Photo by: Cpl. Jesus Sepulveda Torres</a:t>
            </a:r>
            <a:br>
              <a:rPr lang="en-US" sz="1000" b="0" i="0" u="none" strike="noStrike" cap="none">
                <a:solidFill>
                  <a:srgbClr val="D8D8D8"/>
                </a:solidFill>
                <a:latin typeface="Calibri"/>
                <a:ea typeface="Calibri"/>
                <a:cs typeface="Calibri"/>
                <a:sym typeface="Calibri"/>
              </a:rPr>
            </a:br>
            <a:r>
              <a:rPr lang="en-US" sz="1000" b="0" i="0" u="none" strike="noStrike" cap="none">
                <a:solidFill>
                  <a:srgbClr val="D8D8D8"/>
                </a:solidFill>
                <a:latin typeface="Calibri"/>
                <a:ea typeface="Calibri"/>
                <a:cs typeface="Calibri"/>
                <a:sym typeface="Calibri"/>
              </a:rPr>
              <a:t>https://www.mcbhawaii.marines.mil/Photos/igphoto/2001813560/</a:t>
            </a:r>
            <a:endParaRPr/>
          </a:p>
        </p:txBody>
      </p:sp>
      <p:pic>
        <p:nvPicPr>
          <p:cNvPr id="102" name="Google Shape;102;p1"/>
          <p:cNvPicPr preferRelativeResize="0"/>
          <p:nvPr/>
        </p:nvPicPr>
        <p:blipFill rotWithShape="1">
          <a:blip r:embed="rId5">
            <a:alphaModFix/>
          </a:blip>
          <a:srcRect/>
          <a:stretch/>
        </p:blipFill>
        <p:spPr>
          <a:xfrm>
            <a:off x="609175" y="2303879"/>
            <a:ext cx="5911994" cy="332002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24A50-71BA-4BFC-BD65-C17E631F5CAA}"/>
              </a:ext>
            </a:extLst>
          </p:cNvPr>
          <p:cNvSpPr>
            <a:spLocks noGrp="1"/>
          </p:cNvSpPr>
          <p:nvPr>
            <p:ph type="title"/>
          </p:nvPr>
        </p:nvSpPr>
        <p:spPr/>
        <p:txBody>
          <a:bodyPr/>
          <a:lstStyle/>
          <a:p>
            <a:r>
              <a:rPr lang="en-US" dirty="0"/>
              <a:t>NEXT STEP | D3: SDG CLASSIFICATION SERVICE</a:t>
            </a:r>
            <a:br>
              <a:rPr lang="en-US" dirty="0"/>
            </a:br>
            <a:endParaRPr lang="LID4096" dirty="0"/>
          </a:p>
        </p:txBody>
      </p:sp>
      <p:grpSp>
        <p:nvGrpSpPr>
          <p:cNvPr id="13" name="Group 12">
            <a:extLst>
              <a:ext uri="{FF2B5EF4-FFF2-40B4-BE49-F238E27FC236}">
                <a16:creationId xmlns:a16="http://schemas.microsoft.com/office/drawing/2014/main" id="{3185A050-BE14-4769-963D-DA85A3560276}"/>
              </a:ext>
            </a:extLst>
          </p:cNvPr>
          <p:cNvGrpSpPr/>
          <p:nvPr/>
        </p:nvGrpSpPr>
        <p:grpSpPr>
          <a:xfrm>
            <a:off x="1039978" y="841791"/>
            <a:ext cx="10112044" cy="5899576"/>
            <a:chOff x="2531833" y="655099"/>
            <a:chExt cx="10112044" cy="5899576"/>
          </a:xfrm>
        </p:grpSpPr>
        <p:pic>
          <p:nvPicPr>
            <p:cNvPr id="12" name="Picture 11">
              <a:extLst>
                <a:ext uri="{FF2B5EF4-FFF2-40B4-BE49-F238E27FC236}">
                  <a16:creationId xmlns:a16="http://schemas.microsoft.com/office/drawing/2014/main" id="{869DE7A2-B466-49C3-B654-68475482F2BA}"/>
                </a:ext>
              </a:extLst>
            </p:cNvPr>
            <p:cNvPicPr>
              <a:picLocks noChangeAspect="1"/>
            </p:cNvPicPr>
            <p:nvPr/>
          </p:nvPicPr>
          <p:blipFill>
            <a:blip r:embed="rId2"/>
            <a:stretch>
              <a:fillRect/>
            </a:stretch>
          </p:blipFill>
          <p:spPr>
            <a:xfrm>
              <a:off x="2531833" y="655099"/>
              <a:ext cx="10112044" cy="5899576"/>
            </a:xfrm>
            <a:prstGeom prst="rect">
              <a:avLst/>
            </a:prstGeom>
            <a:ln>
              <a:noFill/>
            </a:ln>
            <a:effectLst>
              <a:outerShdw blurRad="292100" dist="139700" dir="2700000" algn="tl" rotWithShape="0">
                <a:srgbClr val="333333">
                  <a:alpha val="65000"/>
                </a:srgbClr>
              </a:outerShdw>
            </a:effectLst>
          </p:spPr>
        </p:pic>
        <p:pic>
          <p:nvPicPr>
            <p:cNvPr id="2050" name="Picture 2">
              <a:extLst>
                <a:ext uri="{FF2B5EF4-FFF2-40B4-BE49-F238E27FC236}">
                  <a16:creationId xmlns:a16="http://schemas.microsoft.com/office/drawing/2014/main" id="{9521615C-03A9-43BA-AA47-4576BB72FD1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341" t="21830" r="2581" b="4672"/>
            <a:stretch/>
          </p:blipFill>
          <p:spPr bwMode="auto">
            <a:xfrm>
              <a:off x="4345711" y="3156719"/>
              <a:ext cx="7702952" cy="338037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08649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3705640-AC4F-4B12-AF6D-22E5702C3967}"/>
              </a:ext>
            </a:extLst>
          </p:cNvPr>
          <p:cNvSpPr>
            <a:spLocks noGrp="1"/>
          </p:cNvSpPr>
          <p:nvPr>
            <p:ph type="body" idx="1"/>
          </p:nvPr>
        </p:nvSpPr>
        <p:spPr>
          <a:xfrm>
            <a:off x="3736731" y="1400175"/>
            <a:ext cx="8311932" cy="4776788"/>
          </a:xfrm>
        </p:spPr>
        <p:txBody>
          <a:bodyPr/>
          <a:lstStyle/>
          <a:p>
            <a:pPr lvl="1"/>
            <a:r>
              <a:rPr lang="en-GB" dirty="0">
                <a:hlinkClick r:id="rId2"/>
              </a:rPr>
              <a:t>https://www.elsevier.com/about/partnerships/sdg-research-mapping-initiative</a:t>
            </a:r>
            <a:r>
              <a:rPr lang="en-GB" dirty="0"/>
              <a:t>  </a:t>
            </a:r>
          </a:p>
          <a:p>
            <a:pPr lvl="1"/>
            <a:endParaRPr lang="en-GB" dirty="0"/>
          </a:p>
          <a:p>
            <a:pPr lvl="1"/>
            <a:r>
              <a:rPr lang="en-GB" dirty="0"/>
              <a:t>Our goals: </a:t>
            </a:r>
          </a:p>
          <a:p>
            <a:pPr lvl="2"/>
            <a:r>
              <a:rPr lang="en-GB" dirty="0"/>
              <a:t>Pushing market to adopt Aurora standards on transparency and define queries on target </a:t>
            </a:r>
            <a:r>
              <a:rPr lang="en-GB" dirty="0" err="1"/>
              <a:t>leve</a:t>
            </a:r>
            <a:endParaRPr lang="en-GB" dirty="0"/>
          </a:p>
          <a:p>
            <a:pPr lvl="3"/>
            <a:r>
              <a:rPr lang="en-GB" dirty="0"/>
              <a:t>(Done, done)</a:t>
            </a:r>
          </a:p>
          <a:p>
            <a:pPr lvl="1"/>
            <a:r>
              <a:rPr lang="en-GB" dirty="0"/>
              <a:t>Make Aurora SDG queries obsolete and eliminate regular </a:t>
            </a:r>
            <a:r>
              <a:rPr lang="en-GB" dirty="0" err="1"/>
              <a:t>maintanance</a:t>
            </a:r>
            <a:endParaRPr lang="en-GB" dirty="0"/>
          </a:p>
          <a:p>
            <a:pPr lvl="2"/>
            <a:r>
              <a:rPr lang="en-GB" dirty="0"/>
              <a:t>Elsevier queries are not usable; </a:t>
            </a:r>
            <a:r>
              <a:rPr lang="en-GB" dirty="0" err="1"/>
              <a:t>scopus</a:t>
            </a:r>
            <a:r>
              <a:rPr lang="en-GB" dirty="0"/>
              <a:t> will break when queries are used. Works only in Elsevier’s back-end system</a:t>
            </a:r>
          </a:p>
          <a:p>
            <a:pPr lvl="2"/>
            <a:r>
              <a:rPr lang="en-GB" dirty="0"/>
              <a:t>Elsevier has no plans to update / maintain the queries</a:t>
            </a:r>
          </a:p>
          <a:p>
            <a:pPr lvl="1"/>
            <a:r>
              <a:rPr lang="en-GB" dirty="0"/>
              <a:t>Make use of Elsevier’s resources to build a multi-lingual text classifier. </a:t>
            </a:r>
          </a:p>
          <a:p>
            <a:pPr lvl="2"/>
            <a:r>
              <a:rPr lang="en-GB" dirty="0"/>
              <a:t>we got some sample data from Elsevier, but needed more and collected our own 1.4 million abstracts.</a:t>
            </a:r>
          </a:p>
          <a:p>
            <a:pPr lvl="2"/>
            <a:r>
              <a:rPr lang="en-GB" dirty="0"/>
              <a:t>ended up using HPC resources from University of South Denmark, because Elsevier’s Lab data did not contain abstracts.</a:t>
            </a:r>
          </a:p>
          <a:p>
            <a:pPr lvl="1"/>
            <a:r>
              <a:rPr lang="en-GB" dirty="0"/>
              <a:t>Publishing together a paper on results</a:t>
            </a:r>
          </a:p>
          <a:p>
            <a:pPr lvl="2"/>
            <a:r>
              <a:rPr lang="en-GB" dirty="0"/>
              <a:t>Elsevier SDG queries vs Aurora queries vs Aurora text classifier</a:t>
            </a:r>
          </a:p>
          <a:p>
            <a:pPr lvl="1"/>
            <a:endParaRPr lang="en-GB" dirty="0"/>
          </a:p>
          <a:p>
            <a:pPr lvl="1"/>
            <a:endParaRPr lang="en-GB" dirty="0"/>
          </a:p>
          <a:p>
            <a:pPr lvl="1"/>
            <a:endParaRPr lang="en-GB" dirty="0"/>
          </a:p>
          <a:p>
            <a:pPr lvl="1"/>
            <a:endParaRPr lang="LID4096" dirty="0"/>
          </a:p>
        </p:txBody>
      </p:sp>
      <p:sp>
        <p:nvSpPr>
          <p:cNvPr id="2" name="Title 1">
            <a:extLst>
              <a:ext uri="{FF2B5EF4-FFF2-40B4-BE49-F238E27FC236}">
                <a16:creationId xmlns:a16="http://schemas.microsoft.com/office/drawing/2014/main" id="{82DB55DA-04DB-4E19-9F55-7EEF9EEB90C9}"/>
              </a:ext>
            </a:extLst>
          </p:cNvPr>
          <p:cNvSpPr>
            <a:spLocks noGrp="1"/>
          </p:cNvSpPr>
          <p:nvPr>
            <p:ph type="title"/>
          </p:nvPr>
        </p:nvSpPr>
        <p:spPr/>
        <p:txBody>
          <a:bodyPr/>
          <a:lstStyle/>
          <a:p>
            <a:r>
              <a:rPr lang="en-US" dirty="0"/>
              <a:t>ELSEVIER PARTNERSHIP | almost ending</a:t>
            </a:r>
            <a:endParaRPr lang="LID4096" dirty="0"/>
          </a:p>
        </p:txBody>
      </p:sp>
      <p:pic>
        <p:nvPicPr>
          <p:cNvPr id="10" name="Picture 9">
            <a:extLst>
              <a:ext uri="{FF2B5EF4-FFF2-40B4-BE49-F238E27FC236}">
                <a16:creationId xmlns:a16="http://schemas.microsoft.com/office/drawing/2014/main" id="{69FFDD9C-4829-43A7-971B-1AA40B359D4F}"/>
              </a:ext>
            </a:extLst>
          </p:cNvPr>
          <p:cNvPicPr>
            <a:picLocks noChangeAspect="1"/>
          </p:cNvPicPr>
          <p:nvPr/>
        </p:nvPicPr>
        <p:blipFill>
          <a:blip r:embed="rId3"/>
          <a:stretch>
            <a:fillRect/>
          </a:stretch>
        </p:blipFill>
        <p:spPr>
          <a:xfrm>
            <a:off x="226559" y="1404058"/>
            <a:ext cx="3579618" cy="49764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528659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37"/>
        <p:cNvGrpSpPr/>
        <p:nvPr/>
      </p:nvGrpSpPr>
      <p:grpSpPr>
        <a:xfrm>
          <a:off x="0" y="0"/>
          <a:ext cx="0" cy="0"/>
          <a:chOff x="0" y="0"/>
          <a:chExt cx="0" cy="0"/>
        </a:xfrm>
      </p:grpSpPr>
      <p:sp>
        <p:nvSpPr>
          <p:cNvPr id="1939" name="Google Shape;1939;p1"/>
          <p:cNvSpPr txBox="1">
            <a:spLocks noGrp="1"/>
          </p:cNvSpPr>
          <p:nvPr>
            <p:ph type="body" idx="2"/>
          </p:nvPr>
        </p:nvSpPr>
        <p:spPr>
          <a:xfrm>
            <a:off x="190452" y="3221575"/>
            <a:ext cx="6034502" cy="2133675"/>
          </a:xfrm>
          <a:prstGeom prst="rect">
            <a:avLst/>
          </a:prstGeom>
          <a:noFill/>
          <a:ln>
            <a:noFill/>
          </a:ln>
        </p:spPr>
        <p:txBody>
          <a:bodyPr spcFirstLastPara="1" wrap="square" lIns="0" tIns="54000" rIns="0" bIns="0" anchor="t" anchorCtr="0">
            <a:noAutofit/>
          </a:bodyPr>
          <a:lstStyle/>
          <a:p>
            <a:pPr marL="0" indent="0">
              <a:spcBef>
                <a:spcPts val="0"/>
              </a:spcBef>
              <a:buSzPts val="5400"/>
            </a:pPr>
            <a:r>
              <a:rPr lang="en-GB" sz="1600" b="0" i="0" dirty="0" err="1">
                <a:solidFill>
                  <a:schemeClr val="bg1">
                    <a:lumMod val="85000"/>
                  </a:schemeClr>
                </a:solidFill>
                <a:effectLst/>
                <a:latin typeface="arial" panose="020B0604020202020204" pitchFamily="34" charset="0"/>
              </a:rPr>
              <a:t>OpenAIRE</a:t>
            </a:r>
            <a:r>
              <a:rPr lang="en-GB" sz="1600" b="0" i="0" dirty="0">
                <a:solidFill>
                  <a:schemeClr val="bg1">
                    <a:lumMod val="85000"/>
                  </a:schemeClr>
                </a:solidFill>
                <a:effectLst/>
                <a:latin typeface="arial" panose="020B0604020202020204" pitchFamily="34" charset="0"/>
              </a:rPr>
              <a:t> is </a:t>
            </a:r>
            <a:r>
              <a:rPr lang="en-GB" sz="1600" b="1" i="0" dirty="0">
                <a:solidFill>
                  <a:schemeClr val="bg1">
                    <a:lumMod val="85000"/>
                  </a:schemeClr>
                </a:solidFill>
                <a:effectLst/>
                <a:latin typeface="arial" panose="020B0604020202020204" pitchFamily="34" charset="0"/>
              </a:rPr>
              <a:t>a European project supporting Open Science</a:t>
            </a:r>
            <a:r>
              <a:rPr lang="en-GB" sz="1600" b="0" i="0" dirty="0">
                <a:solidFill>
                  <a:schemeClr val="bg1">
                    <a:lumMod val="85000"/>
                  </a:schemeClr>
                </a:solidFill>
                <a:effectLst/>
                <a:latin typeface="arial" panose="020B0604020202020204" pitchFamily="34" charset="0"/>
              </a:rPr>
              <a:t>. </a:t>
            </a:r>
          </a:p>
          <a:p>
            <a:pPr marL="0" indent="0">
              <a:spcBef>
                <a:spcPts val="0"/>
              </a:spcBef>
              <a:buSzPts val="5400"/>
            </a:pPr>
            <a:endParaRPr lang="en-GB" sz="1600" b="0" i="0" dirty="0">
              <a:solidFill>
                <a:schemeClr val="bg1">
                  <a:lumMod val="85000"/>
                </a:schemeClr>
              </a:solidFill>
              <a:effectLst/>
              <a:latin typeface="arial" panose="020B0604020202020204" pitchFamily="34" charset="0"/>
            </a:endParaRPr>
          </a:p>
          <a:p>
            <a:pPr marL="0" indent="0">
              <a:spcBef>
                <a:spcPts val="0"/>
              </a:spcBef>
              <a:buSzPts val="5400"/>
            </a:pPr>
            <a:r>
              <a:rPr lang="en-GB" sz="1600" b="0" i="0" dirty="0">
                <a:solidFill>
                  <a:schemeClr val="bg1">
                    <a:lumMod val="85000"/>
                  </a:schemeClr>
                </a:solidFill>
                <a:effectLst/>
                <a:latin typeface="arial" panose="020B0604020202020204" pitchFamily="34" charset="0"/>
              </a:rPr>
              <a:t>On the one hand </a:t>
            </a:r>
            <a:r>
              <a:rPr lang="en-GB" sz="1600" b="0" i="0" dirty="0" err="1">
                <a:solidFill>
                  <a:schemeClr val="bg1">
                    <a:lumMod val="85000"/>
                  </a:schemeClr>
                </a:solidFill>
                <a:effectLst/>
                <a:latin typeface="arial" panose="020B0604020202020204" pitchFamily="34" charset="0"/>
              </a:rPr>
              <a:t>OpenAIRE</a:t>
            </a:r>
            <a:r>
              <a:rPr lang="en-GB" sz="1600" b="0" i="0" dirty="0">
                <a:solidFill>
                  <a:schemeClr val="bg1">
                    <a:lumMod val="85000"/>
                  </a:schemeClr>
                </a:solidFill>
                <a:effectLst/>
                <a:latin typeface="arial" panose="020B0604020202020204" pitchFamily="34" charset="0"/>
              </a:rPr>
              <a:t> is an </a:t>
            </a:r>
            <a:r>
              <a:rPr lang="en-GB" sz="1600" b="1" i="0" dirty="0">
                <a:solidFill>
                  <a:schemeClr val="bg1">
                    <a:lumMod val="85000"/>
                  </a:schemeClr>
                </a:solidFill>
                <a:effectLst/>
                <a:latin typeface="arial" panose="020B0604020202020204" pitchFamily="34" charset="0"/>
              </a:rPr>
              <a:t>network</a:t>
            </a:r>
            <a:r>
              <a:rPr lang="en-GB" sz="1600" b="0" i="0" dirty="0">
                <a:solidFill>
                  <a:schemeClr val="bg1">
                    <a:lumMod val="85000"/>
                  </a:schemeClr>
                </a:solidFill>
                <a:effectLst/>
                <a:latin typeface="arial" panose="020B0604020202020204" pitchFamily="34" charset="0"/>
              </a:rPr>
              <a:t> of dedicated Open Science experts promoting and </a:t>
            </a:r>
            <a:r>
              <a:rPr lang="en-GB" sz="1600" b="1" i="0" dirty="0">
                <a:solidFill>
                  <a:schemeClr val="bg1">
                    <a:lumMod val="85000"/>
                  </a:schemeClr>
                </a:solidFill>
                <a:effectLst/>
                <a:latin typeface="arial" panose="020B0604020202020204" pitchFamily="34" charset="0"/>
              </a:rPr>
              <a:t>providing training on Open Science</a:t>
            </a:r>
            <a:r>
              <a:rPr lang="en-GB" sz="1600" b="0" i="0" dirty="0">
                <a:solidFill>
                  <a:schemeClr val="bg1">
                    <a:lumMod val="85000"/>
                  </a:schemeClr>
                </a:solidFill>
                <a:effectLst/>
                <a:latin typeface="arial" panose="020B0604020202020204" pitchFamily="34" charset="0"/>
              </a:rPr>
              <a:t>. </a:t>
            </a:r>
          </a:p>
          <a:p>
            <a:pPr marL="0" indent="0">
              <a:spcBef>
                <a:spcPts val="0"/>
              </a:spcBef>
              <a:buSzPts val="5400"/>
            </a:pPr>
            <a:endParaRPr lang="en-GB" sz="1600" b="0" i="0" dirty="0">
              <a:solidFill>
                <a:schemeClr val="bg1">
                  <a:lumMod val="85000"/>
                </a:schemeClr>
              </a:solidFill>
              <a:effectLst/>
              <a:latin typeface="arial" panose="020B0604020202020204" pitchFamily="34" charset="0"/>
            </a:endParaRPr>
          </a:p>
          <a:p>
            <a:pPr marL="0" indent="0">
              <a:spcBef>
                <a:spcPts val="0"/>
              </a:spcBef>
              <a:buSzPts val="5400"/>
            </a:pPr>
            <a:r>
              <a:rPr lang="en-GB" sz="1600" b="0" i="0" dirty="0">
                <a:solidFill>
                  <a:schemeClr val="bg1">
                    <a:lumMod val="85000"/>
                  </a:schemeClr>
                </a:solidFill>
                <a:effectLst/>
                <a:latin typeface="arial" panose="020B0604020202020204" pitchFamily="34" charset="0"/>
              </a:rPr>
              <a:t>On the other hand </a:t>
            </a:r>
            <a:r>
              <a:rPr lang="en-GB" sz="1600" b="0" i="0" dirty="0" err="1">
                <a:solidFill>
                  <a:schemeClr val="bg1">
                    <a:lumMod val="85000"/>
                  </a:schemeClr>
                </a:solidFill>
                <a:effectLst/>
                <a:latin typeface="arial" panose="020B0604020202020204" pitchFamily="34" charset="0"/>
              </a:rPr>
              <a:t>OpenAIRE</a:t>
            </a:r>
            <a:r>
              <a:rPr lang="en-GB" sz="1600" b="0" i="0" dirty="0">
                <a:solidFill>
                  <a:schemeClr val="bg1">
                    <a:lumMod val="85000"/>
                  </a:schemeClr>
                </a:solidFill>
                <a:effectLst/>
                <a:latin typeface="arial" panose="020B0604020202020204" pitchFamily="34" charset="0"/>
              </a:rPr>
              <a:t> is a </a:t>
            </a:r>
            <a:r>
              <a:rPr lang="en-GB" sz="1600" b="1" i="0" dirty="0">
                <a:solidFill>
                  <a:schemeClr val="bg1">
                    <a:lumMod val="85000"/>
                  </a:schemeClr>
                </a:solidFill>
                <a:effectLst/>
                <a:latin typeface="arial" panose="020B0604020202020204" pitchFamily="34" charset="0"/>
              </a:rPr>
              <a:t>technical infrastructure </a:t>
            </a:r>
            <a:r>
              <a:rPr lang="en-GB" sz="1600" b="0" i="0" dirty="0">
                <a:solidFill>
                  <a:schemeClr val="bg1">
                    <a:lumMod val="85000"/>
                  </a:schemeClr>
                </a:solidFill>
                <a:effectLst/>
                <a:latin typeface="arial" panose="020B0604020202020204" pitchFamily="34" charset="0"/>
              </a:rPr>
              <a:t>collecting, connecting and re-distributing </a:t>
            </a:r>
            <a:r>
              <a:rPr lang="en-GB" sz="1600" b="1" i="0" dirty="0">
                <a:solidFill>
                  <a:schemeClr val="bg1">
                    <a:lumMod val="85000"/>
                  </a:schemeClr>
                </a:solidFill>
                <a:effectLst/>
                <a:latin typeface="arial" panose="020B0604020202020204" pitchFamily="34" charset="0"/>
              </a:rPr>
              <a:t>research output metadata </a:t>
            </a:r>
            <a:r>
              <a:rPr lang="en-GB" sz="1600" b="0" i="0" dirty="0">
                <a:solidFill>
                  <a:schemeClr val="bg1">
                    <a:lumMod val="85000"/>
                  </a:schemeClr>
                </a:solidFill>
                <a:effectLst/>
                <a:latin typeface="arial" panose="020B0604020202020204" pitchFamily="34" charset="0"/>
              </a:rPr>
              <a:t>from connected data providers.</a:t>
            </a:r>
            <a:endParaRPr sz="3300" b="1" dirty="0">
              <a:solidFill>
                <a:schemeClr val="bg1">
                  <a:lumMod val="85000"/>
                </a:schemeClr>
              </a:solidFill>
              <a:latin typeface="Calibri"/>
              <a:ea typeface="Calibri"/>
              <a:cs typeface="Calibri"/>
              <a:sym typeface="Calibri"/>
            </a:endParaRPr>
          </a:p>
        </p:txBody>
      </p:sp>
      <p:sp>
        <p:nvSpPr>
          <p:cNvPr id="5" name="Text Placeholder 4">
            <a:extLst>
              <a:ext uri="{FF2B5EF4-FFF2-40B4-BE49-F238E27FC236}">
                <a16:creationId xmlns:a16="http://schemas.microsoft.com/office/drawing/2014/main" id="{5E8A8758-34C0-0C49-8F56-7691D3410E70}"/>
              </a:ext>
            </a:extLst>
          </p:cNvPr>
          <p:cNvSpPr>
            <a:spLocks noGrp="1"/>
          </p:cNvSpPr>
          <p:nvPr>
            <p:ph type="body" idx="1"/>
          </p:nvPr>
        </p:nvSpPr>
        <p:spPr/>
        <p:txBody>
          <a:bodyPr/>
          <a:lstStyle/>
          <a:p>
            <a:r>
              <a:rPr lang="en-IT" dirty="0"/>
              <a:t>OpenAIRE</a:t>
            </a:r>
          </a:p>
        </p:txBody>
      </p:sp>
      <p:pic>
        <p:nvPicPr>
          <p:cNvPr id="7" name="Picture 6">
            <a:extLst>
              <a:ext uri="{FF2B5EF4-FFF2-40B4-BE49-F238E27FC236}">
                <a16:creationId xmlns:a16="http://schemas.microsoft.com/office/drawing/2014/main" id="{EFE0BB1C-962B-044D-8059-8EA79C747F3A}"/>
              </a:ext>
            </a:extLst>
          </p:cNvPr>
          <p:cNvPicPr>
            <a:picLocks noChangeAspect="1"/>
          </p:cNvPicPr>
          <p:nvPr/>
        </p:nvPicPr>
        <p:blipFill>
          <a:blip r:embed="rId3"/>
          <a:stretch>
            <a:fillRect/>
          </a:stretch>
        </p:blipFill>
        <p:spPr>
          <a:xfrm>
            <a:off x="4070" y="6123504"/>
            <a:ext cx="2396234" cy="630587"/>
          </a:xfrm>
          <a:prstGeom prst="rect">
            <a:avLst/>
          </a:prstGeom>
          <a:ln>
            <a:noFill/>
          </a:ln>
        </p:spPr>
      </p:pic>
      <p:pic>
        <p:nvPicPr>
          <p:cNvPr id="4098" name="Picture 2" descr="EOSC logo">
            <a:extLst>
              <a:ext uri="{FF2B5EF4-FFF2-40B4-BE49-F238E27FC236}">
                <a16:creationId xmlns:a16="http://schemas.microsoft.com/office/drawing/2014/main" id="{AE1284B0-20C2-4986-B67B-81BE42B1C1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30286" y="162248"/>
            <a:ext cx="3838575" cy="1447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ember map">
            <a:extLst>
              <a:ext uri="{FF2B5EF4-FFF2-40B4-BE49-F238E27FC236}">
                <a16:creationId xmlns:a16="http://schemas.microsoft.com/office/drawing/2014/main" id="{74D5A3E1-4BAF-B745-B58F-29BC40A6B90E}"/>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85218" y="1107830"/>
            <a:ext cx="6754453" cy="5750170"/>
          </a:xfrm>
          <a:prstGeom prst="rect">
            <a:avLst/>
          </a:prstGeom>
          <a:noFill/>
          <a:extLst>
            <a:ext uri="{909E8E84-426E-40DD-AFC4-6F175D3DCCD1}">
              <a14:hiddenFill xmlns:a14="http://schemas.microsoft.com/office/drawing/2010/main">
                <a:solidFill>
                  <a:srgbClr val="FFFFFF"/>
                </a:solidFill>
              </a14:hiddenFill>
            </a:ext>
          </a:extLst>
        </p:spPr>
      </p:pic>
      <p:sp>
        <p:nvSpPr>
          <p:cNvPr id="3" name="Marcador de Posição do Texto 3">
            <a:extLst>
              <a:ext uri="{FF2B5EF4-FFF2-40B4-BE49-F238E27FC236}">
                <a16:creationId xmlns:a16="http://schemas.microsoft.com/office/drawing/2014/main" id="{46D0F629-29C8-474E-98C7-DD34F24C0252}"/>
              </a:ext>
            </a:extLst>
          </p:cNvPr>
          <p:cNvSpPr txBox="1">
            <a:spLocks/>
          </p:cNvSpPr>
          <p:nvPr/>
        </p:nvSpPr>
        <p:spPr>
          <a:xfrm>
            <a:off x="116486" y="963550"/>
            <a:ext cx="4232109" cy="5230081"/>
          </a:xfrm>
          <a:prstGeom prst="rect">
            <a:avLst/>
          </a:prstGeom>
          <a:noFill/>
        </p:spPr>
        <p:txBody>
          <a:bodyPr wrap="square" lIns="270000" tIns="270000" rIns="270000" bIns="270000" anchor="t" anchorCtr="0">
            <a:normAutofit/>
          </a:bodyPr>
          <a:lstStyle>
            <a:lvl1pPr marL="395101" marR="0" indent="-395101" algn="l" defTabSz="547673" rtl="0" eaLnBrk="1" latinLnBrk="0" hangingPunct="1">
              <a:lnSpc>
                <a:spcPct val="100000"/>
              </a:lnSpc>
              <a:spcBef>
                <a:spcPts val="1200"/>
              </a:spcBef>
              <a:spcAft>
                <a:spcPts val="0"/>
              </a:spcAft>
              <a:buClrTx/>
              <a:buSzPct val="75000"/>
              <a:buFontTx/>
              <a:buBlip>
                <a:blip r:embed="rId3"/>
              </a:buBlip>
              <a:tabLst/>
              <a:defRPr sz="3200" b="0" i="0" u="none" strike="noStrike" cap="none" spc="0" baseline="0">
                <a:ln>
                  <a:noFill/>
                </a:ln>
                <a:solidFill>
                  <a:srgbClr val="000000"/>
                </a:solidFill>
                <a:uFillTx/>
                <a:latin typeface="Helvetica" charset="0"/>
                <a:ea typeface="Helvetica" charset="0"/>
                <a:cs typeface="Helvetica" charset="0"/>
                <a:sym typeface="Helvetica Light"/>
              </a:defRPr>
            </a:lvl1pPr>
            <a:lvl2pPr marL="839590" marR="0" indent="-395101" algn="l" defTabSz="547673" rtl="0" eaLnBrk="1" latinLnBrk="0" hangingPunct="1">
              <a:lnSpc>
                <a:spcPct val="100000"/>
              </a:lnSpc>
              <a:spcBef>
                <a:spcPts val="1200"/>
              </a:spcBef>
              <a:spcAft>
                <a:spcPts val="0"/>
              </a:spcAft>
              <a:buClrTx/>
              <a:buSzPct val="75000"/>
              <a:buFontTx/>
              <a:buBlip>
                <a:blip r:embed="rId4"/>
              </a:buBlip>
              <a:tabLst/>
              <a:defRPr sz="3200" b="0" i="0" u="none" strike="noStrike" cap="none" spc="0" baseline="0">
                <a:ln>
                  <a:noFill/>
                </a:ln>
                <a:solidFill>
                  <a:srgbClr val="000000"/>
                </a:solidFill>
                <a:uFillTx/>
                <a:latin typeface="Helvetica" charset="0"/>
                <a:ea typeface="Helvetica" charset="0"/>
                <a:cs typeface="Helvetica" charset="0"/>
                <a:sym typeface="Helvetica Light"/>
              </a:defRPr>
            </a:lvl2pPr>
            <a:lvl3pPr marL="1284079" marR="0" indent="-395101" algn="l" defTabSz="547673" rtl="0" eaLnBrk="1" latinLnBrk="0" hangingPunct="1">
              <a:lnSpc>
                <a:spcPct val="100000"/>
              </a:lnSpc>
              <a:spcBef>
                <a:spcPts val="1200"/>
              </a:spcBef>
              <a:spcAft>
                <a:spcPts val="0"/>
              </a:spcAft>
              <a:buClrTx/>
              <a:buSzPct val="75000"/>
              <a:buFontTx/>
              <a:buBlip>
                <a:blip r:embed="rId5"/>
              </a:buBlip>
              <a:tabLst/>
              <a:defRPr sz="3200" b="0" i="0" u="none" strike="noStrike" cap="none" spc="0" baseline="0">
                <a:ln>
                  <a:noFill/>
                </a:ln>
                <a:solidFill>
                  <a:srgbClr val="000000"/>
                </a:solidFill>
                <a:uFillTx/>
                <a:latin typeface="Helvetica" charset="0"/>
                <a:ea typeface="Helvetica" charset="0"/>
                <a:cs typeface="Helvetica" charset="0"/>
                <a:sym typeface="Helvetica Light"/>
              </a:defRPr>
            </a:lvl3pPr>
            <a:lvl4pPr marL="1728567" marR="0" indent="-395101" algn="l" defTabSz="547673" rtl="0" eaLnBrk="1" latinLnBrk="0" hangingPunct="1">
              <a:lnSpc>
                <a:spcPct val="100000"/>
              </a:lnSpc>
              <a:spcBef>
                <a:spcPts val="1200"/>
              </a:spcBef>
              <a:spcAft>
                <a:spcPts val="0"/>
              </a:spcAft>
              <a:buClrTx/>
              <a:buSzPct val="75000"/>
              <a:buFontTx/>
              <a:buChar char="•"/>
              <a:tabLst/>
              <a:defRPr sz="3200" b="0" i="0" u="none" strike="noStrike" cap="none" spc="0" baseline="0">
                <a:ln>
                  <a:noFill/>
                </a:ln>
                <a:solidFill>
                  <a:srgbClr val="000000"/>
                </a:solidFill>
                <a:uFillTx/>
                <a:latin typeface="Helvetica" charset="0"/>
                <a:ea typeface="Helvetica" charset="0"/>
                <a:cs typeface="Helvetica" charset="0"/>
                <a:sym typeface="Helvetica Light"/>
              </a:defRPr>
            </a:lvl4pPr>
            <a:lvl5pPr marL="2173056" marR="0" indent="-395101" algn="l" defTabSz="547673" rtl="0" eaLnBrk="1" latinLnBrk="0" hangingPunct="1">
              <a:lnSpc>
                <a:spcPct val="100000"/>
              </a:lnSpc>
              <a:spcBef>
                <a:spcPts val="1200"/>
              </a:spcBef>
              <a:spcAft>
                <a:spcPts val="0"/>
              </a:spcAft>
              <a:buClrTx/>
              <a:buSzPct val="75000"/>
              <a:buFontTx/>
              <a:buChar char="•"/>
              <a:tabLst/>
              <a:defRPr sz="3200" b="0" i="0" u="none" strike="noStrike" cap="none" spc="0" baseline="0">
                <a:ln>
                  <a:noFill/>
                </a:ln>
                <a:solidFill>
                  <a:srgbClr val="000000"/>
                </a:solidFill>
                <a:uFillTx/>
                <a:latin typeface="Helvetica" charset="0"/>
                <a:ea typeface="Helvetica" charset="0"/>
                <a:cs typeface="Helvetica" charset="0"/>
                <a:sym typeface="Helvetica Light"/>
              </a:defRPr>
            </a:lvl5pPr>
            <a:lvl6pPr marL="2617545" marR="0" indent="-395101" algn="l" defTabSz="547673" rtl="0" eaLnBrk="1" latinLnBrk="0" hangingPunct="1">
              <a:lnSpc>
                <a:spcPct val="100000"/>
              </a:lnSpc>
              <a:spcBef>
                <a:spcPts val="3900"/>
              </a:spcBef>
              <a:spcAft>
                <a:spcPts val="0"/>
              </a:spcAft>
              <a:buClrTx/>
              <a:buSzPct val="75000"/>
              <a:buFontTx/>
              <a:buChar char="•"/>
              <a:tabLst/>
              <a:defRPr sz="3200" b="0" i="0" u="none" strike="noStrike" cap="none" spc="0" baseline="0">
                <a:ln>
                  <a:noFill/>
                </a:ln>
                <a:solidFill>
                  <a:srgbClr val="000000"/>
                </a:solidFill>
                <a:uFillTx/>
                <a:latin typeface="+mn-lt"/>
                <a:ea typeface="+mn-ea"/>
                <a:cs typeface="+mn-cs"/>
                <a:sym typeface="Helvetica Light"/>
              </a:defRPr>
            </a:lvl6pPr>
            <a:lvl7pPr marL="3062034" marR="0" indent="-395101" algn="l" defTabSz="547673" rtl="0" eaLnBrk="1" latinLnBrk="0" hangingPunct="1">
              <a:lnSpc>
                <a:spcPct val="100000"/>
              </a:lnSpc>
              <a:spcBef>
                <a:spcPts val="3900"/>
              </a:spcBef>
              <a:spcAft>
                <a:spcPts val="0"/>
              </a:spcAft>
              <a:buClrTx/>
              <a:buSzPct val="75000"/>
              <a:buFontTx/>
              <a:buChar char="•"/>
              <a:tabLst/>
              <a:defRPr sz="3200" b="0" i="0" u="none" strike="noStrike" cap="none" spc="0" baseline="0">
                <a:ln>
                  <a:noFill/>
                </a:ln>
                <a:solidFill>
                  <a:srgbClr val="000000"/>
                </a:solidFill>
                <a:uFillTx/>
                <a:latin typeface="+mn-lt"/>
                <a:ea typeface="+mn-ea"/>
                <a:cs typeface="+mn-cs"/>
                <a:sym typeface="Helvetica Light"/>
              </a:defRPr>
            </a:lvl7pPr>
            <a:lvl8pPr marL="3506523" marR="0" indent="-395101" algn="l" defTabSz="547673" rtl="0" eaLnBrk="1" latinLnBrk="0" hangingPunct="1">
              <a:lnSpc>
                <a:spcPct val="100000"/>
              </a:lnSpc>
              <a:spcBef>
                <a:spcPts val="3900"/>
              </a:spcBef>
              <a:spcAft>
                <a:spcPts val="0"/>
              </a:spcAft>
              <a:buClrTx/>
              <a:buSzPct val="75000"/>
              <a:buFontTx/>
              <a:buChar char="•"/>
              <a:tabLst/>
              <a:defRPr sz="3200" b="0" i="0" u="none" strike="noStrike" cap="none" spc="0" baseline="0">
                <a:ln>
                  <a:noFill/>
                </a:ln>
                <a:solidFill>
                  <a:srgbClr val="000000"/>
                </a:solidFill>
                <a:uFillTx/>
                <a:latin typeface="+mn-lt"/>
                <a:ea typeface="+mn-ea"/>
                <a:cs typeface="+mn-cs"/>
                <a:sym typeface="Helvetica Light"/>
              </a:defRPr>
            </a:lvl8pPr>
            <a:lvl9pPr marL="3951012" marR="0" indent="-395101" algn="l" defTabSz="547673" rtl="0" eaLnBrk="1" latinLnBrk="0" hangingPunct="1">
              <a:lnSpc>
                <a:spcPct val="100000"/>
              </a:lnSpc>
              <a:spcBef>
                <a:spcPts val="3900"/>
              </a:spcBef>
              <a:spcAft>
                <a:spcPts val="0"/>
              </a:spcAft>
              <a:buClrTx/>
              <a:buSzPct val="75000"/>
              <a:buFontTx/>
              <a:buChar char="•"/>
              <a:tabLst/>
              <a:defRPr sz="3200" b="0" i="0" u="none" strike="noStrike" cap="none" spc="0" baseline="0">
                <a:ln>
                  <a:noFill/>
                </a:ln>
                <a:solidFill>
                  <a:srgbClr val="000000"/>
                </a:solidFill>
                <a:uFillTx/>
                <a:latin typeface="+mn-lt"/>
                <a:ea typeface="+mn-ea"/>
                <a:cs typeface="+mn-cs"/>
                <a:sym typeface="Helvetica Light"/>
              </a:defRPr>
            </a:lvl9pPr>
          </a:lstStyle>
          <a:p>
            <a:pPr marL="0" indent="0">
              <a:lnSpc>
                <a:spcPct val="120000"/>
              </a:lnSpc>
              <a:spcAft>
                <a:spcPts val="900"/>
              </a:spcAft>
              <a:buNone/>
            </a:pPr>
            <a:r>
              <a:rPr lang="en-US" sz="1500" b="1" dirty="0"/>
              <a:t>Mission:</a:t>
            </a:r>
            <a:r>
              <a:rPr lang="en-US" sz="1500" dirty="0"/>
              <a:t> Establish, maintain and operate an open and sustainable </a:t>
            </a:r>
            <a:r>
              <a:rPr lang="en-US" sz="1500" b="1" dirty="0"/>
              <a:t>scholarly communication infrastructure </a:t>
            </a:r>
            <a:r>
              <a:rPr lang="en-US" sz="1500" dirty="0"/>
              <a:t>and provide the necessary services, resources and network for supporting a common European e-science environment. </a:t>
            </a:r>
          </a:p>
          <a:p>
            <a:pPr marL="0" indent="0">
              <a:buNone/>
            </a:pPr>
            <a:r>
              <a:rPr lang="en-GB" sz="1500" b="1" dirty="0"/>
              <a:t>Organization:</a:t>
            </a:r>
            <a:r>
              <a:rPr lang="en-GB" sz="1500" dirty="0"/>
              <a:t> </a:t>
            </a:r>
          </a:p>
          <a:p>
            <a:pPr>
              <a:buFont typeface="Arial" panose="020B0604020202020204" pitchFamily="34" charset="0"/>
              <a:buChar char="•"/>
            </a:pPr>
            <a:r>
              <a:rPr lang="en-GB" sz="1500" dirty="0"/>
              <a:t>Non-profit</a:t>
            </a:r>
          </a:p>
          <a:p>
            <a:pPr>
              <a:buFont typeface="Arial" panose="020B0604020202020204" pitchFamily="34" charset="0"/>
              <a:buChar char="•"/>
            </a:pPr>
            <a:r>
              <a:rPr lang="en-GB" sz="1500" dirty="0"/>
              <a:t>Incorporated in 2018</a:t>
            </a:r>
          </a:p>
          <a:p>
            <a:pPr>
              <a:buFont typeface="Arial" panose="020B0604020202020204" pitchFamily="34" charset="0"/>
              <a:buChar char="•"/>
            </a:pPr>
            <a:r>
              <a:rPr lang="en-GB" sz="1500" dirty="0"/>
              <a:t>36 regular members</a:t>
            </a:r>
          </a:p>
          <a:p>
            <a:pPr>
              <a:buFont typeface="Arial" panose="020B0604020202020204" pitchFamily="34" charset="0"/>
              <a:buChar char="•"/>
            </a:pPr>
            <a:r>
              <a:rPr lang="en-GB" sz="1500" dirty="0"/>
              <a:t>11 Associate members</a:t>
            </a:r>
          </a:p>
          <a:p>
            <a:pPr>
              <a:buFont typeface="Arial" panose="020B0604020202020204" pitchFamily="34" charset="0"/>
              <a:buChar char="•"/>
            </a:pPr>
            <a:r>
              <a:rPr lang="en-GB" sz="1500" dirty="0"/>
              <a:t>From 34 countries</a:t>
            </a:r>
          </a:p>
          <a:p>
            <a:pPr marL="0" indent="0">
              <a:lnSpc>
                <a:spcPct val="114000"/>
              </a:lnSpc>
              <a:buNone/>
            </a:pPr>
            <a:endParaRPr lang="en-GB" sz="1500" dirty="0">
              <a:solidFill>
                <a:srgbClr val="C00000"/>
              </a:solidFill>
            </a:endParaRPr>
          </a:p>
        </p:txBody>
      </p:sp>
      <p:sp>
        <p:nvSpPr>
          <p:cNvPr id="7" name="Title 6">
            <a:extLst>
              <a:ext uri="{FF2B5EF4-FFF2-40B4-BE49-F238E27FC236}">
                <a16:creationId xmlns:a16="http://schemas.microsoft.com/office/drawing/2014/main" id="{89E6D73A-4405-417E-9CF1-FBD4ABBC26F2}"/>
              </a:ext>
            </a:extLst>
          </p:cNvPr>
          <p:cNvSpPr>
            <a:spLocks noGrp="1"/>
          </p:cNvSpPr>
          <p:nvPr>
            <p:ph type="title"/>
          </p:nvPr>
        </p:nvSpPr>
        <p:spPr/>
        <p:txBody>
          <a:bodyPr/>
          <a:lstStyle/>
          <a:p>
            <a:r>
              <a:rPr lang="en-GB" dirty="0" err="1"/>
              <a:t>OpenAIRE</a:t>
            </a:r>
            <a:r>
              <a:rPr lang="en-GB" dirty="0"/>
              <a:t> non-profit at a glance</a:t>
            </a:r>
            <a:endParaRPr lang="LID4096" dirty="0"/>
          </a:p>
        </p:txBody>
      </p:sp>
      <p:sp>
        <p:nvSpPr>
          <p:cNvPr id="4" name="Footer Placeholder 3">
            <a:extLst>
              <a:ext uri="{FF2B5EF4-FFF2-40B4-BE49-F238E27FC236}">
                <a16:creationId xmlns:a16="http://schemas.microsoft.com/office/drawing/2014/main" id="{6BD25637-7D90-3842-BDB5-D279B54D159F}"/>
              </a:ext>
            </a:extLst>
          </p:cNvPr>
          <p:cNvSpPr>
            <a:spLocks noGrp="1"/>
          </p:cNvSpPr>
          <p:nvPr>
            <p:ph type="ftr" idx="11"/>
          </p:nvPr>
        </p:nvSpPr>
        <p:spPr/>
        <p:txBody>
          <a:bodyPr/>
          <a:lstStyle/>
          <a:p>
            <a:r>
              <a:rPr lang="en-US"/>
              <a:t>OpenAIRE-Nexus Kick-off | Jan 19-20, 2021</a:t>
            </a:r>
            <a:endParaRPr lang="en-US" dirty="0"/>
          </a:p>
        </p:txBody>
      </p:sp>
    </p:spTree>
    <p:extLst>
      <p:ext uri="{BB962C8B-B14F-4D97-AF65-F5344CB8AC3E}">
        <p14:creationId xmlns:p14="http://schemas.microsoft.com/office/powerpoint/2010/main" val="4086737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descr="Arrow Rotate right">
            <a:extLst>
              <a:ext uri="{FF2B5EF4-FFF2-40B4-BE49-F238E27FC236}">
                <a16:creationId xmlns:a16="http://schemas.microsoft.com/office/drawing/2014/main" id="{8A3A29FA-B8C4-9F43-ADB5-521015A815F1}"/>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18692610" flipH="1">
            <a:off x="5732523" y="4694902"/>
            <a:ext cx="1061663" cy="1384751"/>
          </a:xfrm>
          <a:prstGeom prst="rect">
            <a:avLst/>
          </a:prstGeom>
        </p:spPr>
      </p:pic>
      <p:pic>
        <p:nvPicPr>
          <p:cNvPr id="72" name="Graphic 71" descr="Arrow Rotate right">
            <a:extLst>
              <a:ext uri="{FF2B5EF4-FFF2-40B4-BE49-F238E27FC236}">
                <a16:creationId xmlns:a16="http://schemas.microsoft.com/office/drawing/2014/main" id="{CAC16C9E-9555-E14A-92B0-224A6FFF4CFF}"/>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16490139">
            <a:off x="8250579" y="2157857"/>
            <a:ext cx="934730" cy="2070926"/>
          </a:xfrm>
          <a:prstGeom prst="rect">
            <a:avLst/>
          </a:prstGeom>
        </p:spPr>
      </p:pic>
      <p:sp>
        <p:nvSpPr>
          <p:cNvPr id="45" name="Oval 44">
            <a:extLst>
              <a:ext uri="{FF2B5EF4-FFF2-40B4-BE49-F238E27FC236}">
                <a16:creationId xmlns:a16="http://schemas.microsoft.com/office/drawing/2014/main" id="{5256B3A5-D0BA-7349-B8A0-C43D0FE60ED3}"/>
              </a:ext>
            </a:extLst>
          </p:cNvPr>
          <p:cNvSpPr/>
          <p:nvPr/>
        </p:nvSpPr>
        <p:spPr>
          <a:xfrm>
            <a:off x="4226987" y="3713463"/>
            <a:ext cx="4539738" cy="458490"/>
          </a:xfrm>
          <a:prstGeom prst="ellipse">
            <a:avLst/>
          </a:prstGeom>
          <a:solidFill>
            <a:schemeClr val="bg1"/>
          </a:solidFill>
          <a:ln w="3175" cap="flat">
            <a:solidFill>
              <a:schemeClr val="tx1">
                <a:lumMod val="85000"/>
                <a:lumOff val="15000"/>
              </a:schemeClr>
            </a:solidFill>
            <a:prstDash val="sysDot"/>
            <a:miter lim="400000"/>
          </a:ln>
          <a:effectLst>
            <a:outerShdw blurRad="50800" dist="38100" dir="2700000" algn="tl" rotWithShape="0">
              <a:prstClr val="black">
                <a:alpha val="40000"/>
              </a:prst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65" hangingPunct="0">
              <a:buClrTx/>
            </a:pPr>
            <a:endParaRPr lang="en-GB" sz="1650" dirty="0">
              <a:solidFill>
                <a:srgbClr val="FFFFFF"/>
              </a:solidFill>
              <a:latin typeface="+mn-lt"/>
              <a:ea typeface="+mn-ea"/>
              <a:cs typeface="+mn-cs"/>
              <a:sym typeface="Helvetica Light"/>
            </a:endParaRPr>
          </a:p>
        </p:txBody>
      </p:sp>
      <p:pic>
        <p:nvPicPr>
          <p:cNvPr id="6" name="Picture 5">
            <a:extLst>
              <a:ext uri="{FF2B5EF4-FFF2-40B4-BE49-F238E27FC236}">
                <a16:creationId xmlns:a16="http://schemas.microsoft.com/office/drawing/2014/main" id="{99360959-D5A6-C048-B328-B5C2DE26E436}"/>
              </a:ext>
            </a:extLst>
          </p:cNvPr>
          <p:cNvPicPr>
            <a:picLocks noChangeAspect="1"/>
          </p:cNvPicPr>
          <p:nvPr/>
        </p:nvPicPr>
        <p:blipFill>
          <a:blip r:embed="rId4"/>
          <a:stretch>
            <a:fillRect/>
          </a:stretch>
        </p:blipFill>
        <p:spPr>
          <a:xfrm>
            <a:off x="4724670" y="3233778"/>
            <a:ext cx="3541237" cy="1340939"/>
          </a:xfrm>
          <a:prstGeom prst="rect">
            <a:avLst/>
          </a:prstGeom>
          <a:solidFill>
            <a:schemeClr val="bg1"/>
          </a:solidFill>
        </p:spPr>
      </p:pic>
      <p:sp>
        <p:nvSpPr>
          <p:cNvPr id="7" name="TextBox 6">
            <a:extLst>
              <a:ext uri="{FF2B5EF4-FFF2-40B4-BE49-F238E27FC236}">
                <a16:creationId xmlns:a16="http://schemas.microsoft.com/office/drawing/2014/main" id="{DFA6381D-42A0-E541-A80E-4E306BF20185}"/>
              </a:ext>
            </a:extLst>
          </p:cNvPr>
          <p:cNvSpPr txBox="1"/>
          <p:nvPr/>
        </p:nvSpPr>
        <p:spPr>
          <a:xfrm>
            <a:off x="1068526" y="1974182"/>
            <a:ext cx="2400071" cy="764633"/>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normAutofit lnSpcReduction="10000"/>
          </a:bodyPr>
          <a:lstStyle/>
          <a:p>
            <a:pPr defTabSz="410765" hangingPunct="0">
              <a:spcAft>
                <a:spcPts val="450"/>
              </a:spcAft>
              <a:buClrTx/>
            </a:pPr>
            <a:r>
              <a:rPr lang="en-GB" sz="1500" b="1" dirty="0">
                <a:solidFill>
                  <a:srgbClr val="10069F"/>
                </a:solidFill>
                <a:latin typeface="Helvetica" pitchFamily="2" charset="0"/>
              </a:rPr>
              <a:t>Guidelines</a:t>
            </a:r>
          </a:p>
          <a:p>
            <a:pPr defTabSz="410765" hangingPunct="0">
              <a:buClrTx/>
            </a:pPr>
            <a:r>
              <a:rPr lang="en-GB" sz="1350" b="1" i="1" dirty="0">
                <a:solidFill>
                  <a:schemeClr val="tx1">
                    <a:lumMod val="65000"/>
                    <a:lumOff val="35000"/>
                  </a:schemeClr>
                </a:solidFill>
              </a:rPr>
              <a:t>Setting compliance of EOSC data sources</a:t>
            </a:r>
            <a:endParaRPr lang="en-GB" sz="1350" b="1" i="1" dirty="0">
              <a:solidFill>
                <a:schemeClr val="tx1">
                  <a:lumMod val="65000"/>
                  <a:lumOff val="35000"/>
                </a:schemeClr>
              </a:solidFill>
              <a:sym typeface="Helvetica Light"/>
            </a:endParaRPr>
          </a:p>
        </p:txBody>
      </p:sp>
      <p:pic>
        <p:nvPicPr>
          <p:cNvPr id="17" name="Picture 16">
            <a:extLst>
              <a:ext uri="{FF2B5EF4-FFF2-40B4-BE49-F238E27FC236}">
                <a16:creationId xmlns:a16="http://schemas.microsoft.com/office/drawing/2014/main" id="{72B099AA-19FF-C547-B61E-0AB382B61BD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854039" y="4756979"/>
            <a:ext cx="967879" cy="932084"/>
          </a:xfrm>
          <a:prstGeom prst="rect">
            <a:avLst/>
          </a:prstGeom>
        </p:spPr>
      </p:pic>
      <p:sp>
        <p:nvSpPr>
          <p:cNvPr id="25" name="TextBox 24">
            <a:extLst>
              <a:ext uri="{FF2B5EF4-FFF2-40B4-BE49-F238E27FC236}">
                <a16:creationId xmlns:a16="http://schemas.microsoft.com/office/drawing/2014/main" id="{EA1519A5-0833-F744-9125-A837931F8684}"/>
              </a:ext>
            </a:extLst>
          </p:cNvPr>
          <p:cNvSpPr txBox="1"/>
          <p:nvPr/>
        </p:nvSpPr>
        <p:spPr>
          <a:xfrm>
            <a:off x="7796380" y="5293067"/>
            <a:ext cx="3426384" cy="626133"/>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defRPr sz="2400" b="1"/>
            </a:lvl1pPr>
          </a:lstStyle>
          <a:p>
            <a:pPr algn="l"/>
            <a:r>
              <a:rPr lang="en-GB" sz="1350" i="1" dirty="0">
                <a:solidFill>
                  <a:schemeClr val="tx1">
                    <a:lumMod val="65000"/>
                    <a:lumOff val="35000"/>
                  </a:schemeClr>
                </a:solidFill>
              </a:rPr>
              <a:t>Research Community Gateways</a:t>
            </a:r>
          </a:p>
        </p:txBody>
      </p:sp>
      <p:pic>
        <p:nvPicPr>
          <p:cNvPr id="26" name="Picture 25">
            <a:extLst>
              <a:ext uri="{FF2B5EF4-FFF2-40B4-BE49-F238E27FC236}">
                <a16:creationId xmlns:a16="http://schemas.microsoft.com/office/drawing/2014/main" id="{2E2F81CB-77AB-C741-B608-33D976260F6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082607" y="2222999"/>
            <a:ext cx="1104939" cy="1121082"/>
          </a:xfrm>
          <a:prstGeom prst="rect">
            <a:avLst/>
          </a:prstGeom>
        </p:spPr>
      </p:pic>
      <p:sp>
        <p:nvSpPr>
          <p:cNvPr id="35" name="TextBox 34">
            <a:extLst>
              <a:ext uri="{FF2B5EF4-FFF2-40B4-BE49-F238E27FC236}">
                <a16:creationId xmlns:a16="http://schemas.microsoft.com/office/drawing/2014/main" id="{67BC7624-FE9C-7942-AA05-AF10838866C4}"/>
              </a:ext>
            </a:extLst>
          </p:cNvPr>
          <p:cNvSpPr txBox="1"/>
          <p:nvPr/>
        </p:nvSpPr>
        <p:spPr>
          <a:xfrm>
            <a:off x="5951593" y="1909932"/>
            <a:ext cx="2722811" cy="626133"/>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normAutofit/>
          </a:bodyPr>
          <a:lstStyle/>
          <a:p>
            <a:pPr algn="r" defTabSz="410765" hangingPunct="0">
              <a:buClrTx/>
            </a:pPr>
            <a:r>
              <a:rPr lang="en-GB" sz="1350" b="1" i="1" dirty="0">
                <a:solidFill>
                  <a:schemeClr val="tx1">
                    <a:lumMod val="65000"/>
                    <a:lumOff val="35000"/>
                  </a:schemeClr>
                </a:solidFill>
              </a:rPr>
              <a:t>EOSC scientific product catalogue</a:t>
            </a:r>
            <a:endParaRPr lang="en-GB" sz="1350" b="1" i="1" dirty="0">
              <a:solidFill>
                <a:schemeClr val="tx1">
                  <a:lumMod val="65000"/>
                  <a:lumOff val="35000"/>
                </a:schemeClr>
              </a:solidFill>
              <a:sym typeface="Helvetica Light"/>
            </a:endParaRPr>
          </a:p>
        </p:txBody>
      </p:sp>
      <p:pic>
        <p:nvPicPr>
          <p:cNvPr id="39" name="Picture 38">
            <a:extLst>
              <a:ext uri="{FF2B5EF4-FFF2-40B4-BE49-F238E27FC236}">
                <a16:creationId xmlns:a16="http://schemas.microsoft.com/office/drawing/2014/main" id="{FA3805DE-A9BC-3F4B-955C-CFF162C38916}"/>
              </a:ext>
            </a:extLst>
          </p:cNvPr>
          <p:cNvPicPr>
            <a:picLocks/>
          </p:cNvPicPr>
          <p:nvPr/>
        </p:nvPicPr>
        <p:blipFill rotWithShape="1">
          <a:blip r:embed="rId7" cstate="screen">
            <a:extLst>
              <a:ext uri="{28A0092B-C50C-407E-A947-70E740481C1C}">
                <a14:useLocalDpi xmlns:a14="http://schemas.microsoft.com/office/drawing/2010/main"/>
              </a:ext>
            </a:extLst>
          </a:blip>
          <a:srcRect r="-1809"/>
          <a:stretch/>
        </p:blipFill>
        <p:spPr>
          <a:xfrm>
            <a:off x="9429575" y="2379089"/>
            <a:ext cx="1134000" cy="783000"/>
          </a:xfrm>
          <a:prstGeom prst="rect">
            <a:avLst/>
          </a:prstGeom>
        </p:spPr>
      </p:pic>
      <p:pic>
        <p:nvPicPr>
          <p:cNvPr id="40" name="Picture 39">
            <a:extLst>
              <a:ext uri="{FF2B5EF4-FFF2-40B4-BE49-F238E27FC236}">
                <a16:creationId xmlns:a16="http://schemas.microsoft.com/office/drawing/2014/main" id="{34778707-F1DE-6C44-991F-C5C90056F63F}"/>
              </a:ext>
            </a:extLst>
          </p:cNvPr>
          <p:cNvPicPr>
            <a:picLocks/>
          </p:cNvPicPr>
          <p:nvPr/>
        </p:nvPicPr>
        <p:blipFill rotWithShape="1">
          <a:blip r:embed="rId8" cstate="screen">
            <a:extLst>
              <a:ext uri="{28A0092B-C50C-407E-A947-70E740481C1C}">
                <a14:useLocalDpi xmlns:a14="http://schemas.microsoft.com/office/drawing/2010/main"/>
              </a:ext>
            </a:extLst>
          </a:blip>
          <a:srcRect/>
          <a:stretch/>
        </p:blipFill>
        <p:spPr>
          <a:xfrm>
            <a:off x="9398402" y="1973114"/>
            <a:ext cx="1134000" cy="783000"/>
          </a:xfrm>
          <a:prstGeom prst="rect">
            <a:avLst/>
          </a:prstGeom>
        </p:spPr>
      </p:pic>
      <p:pic>
        <p:nvPicPr>
          <p:cNvPr id="41" name="Picture 40">
            <a:extLst>
              <a:ext uri="{FF2B5EF4-FFF2-40B4-BE49-F238E27FC236}">
                <a16:creationId xmlns:a16="http://schemas.microsoft.com/office/drawing/2014/main" id="{F3A6F184-FB92-CB46-A4EA-A495F1186D4C}"/>
              </a:ext>
            </a:extLst>
          </p:cNvPr>
          <p:cNvPicPr>
            <a:picLocks/>
          </p:cNvPicPr>
          <p:nvPr/>
        </p:nvPicPr>
        <p:blipFill rotWithShape="1">
          <a:blip r:embed="rId9" cstate="screen">
            <a:extLst>
              <a:ext uri="{28A0092B-C50C-407E-A947-70E740481C1C}">
                <a14:useLocalDpi xmlns:a14="http://schemas.microsoft.com/office/drawing/2010/main"/>
              </a:ext>
            </a:extLst>
          </a:blip>
          <a:srcRect/>
          <a:stretch/>
        </p:blipFill>
        <p:spPr>
          <a:xfrm>
            <a:off x="9429575" y="2779738"/>
            <a:ext cx="1134000" cy="783000"/>
          </a:xfrm>
          <a:prstGeom prst="rect">
            <a:avLst/>
          </a:prstGeom>
        </p:spPr>
      </p:pic>
      <p:sp>
        <p:nvSpPr>
          <p:cNvPr id="42" name="TextBox 41">
            <a:extLst>
              <a:ext uri="{FF2B5EF4-FFF2-40B4-BE49-F238E27FC236}">
                <a16:creationId xmlns:a16="http://schemas.microsoft.com/office/drawing/2014/main" id="{41CEFBBB-2D34-E548-800D-B4F16CF68090}"/>
              </a:ext>
            </a:extLst>
          </p:cNvPr>
          <p:cNvSpPr txBox="1"/>
          <p:nvPr/>
        </p:nvSpPr>
        <p:spPr>
          <a:xfrm>
            <a:off x="9378936" y="4104928"/>
            <a:ext cx="2722811" cy="349134"/>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normAutofit/>
          </a:bodyPr>
          <a:lstStyle/>
          <a:p>
            <a:pPr defTabSz="410765" hangingPunct="0">
              <a:buClrTx/>
            </a:pPr>
            <a:endParaRPr lang="en-GB" sz="1800" b="1" dirty="0">
              <a:sym typeface="Helvetica Light"/>
            </a:endParaRPr>
          </a:p>
        </p:txBody>
      </p:sp>
      <p:sp>
        <p:nvSpPr>
          <p:cNvPr id="43" name="TextBox 42">
            <a:extLst>
              <a:ext uri="{FF2B5EF4-FFF2-40B4-BE49-F238E27FC236}">
                <a16:creationId xmlns:a16="http://schemas.microsoft.com/office/drawing/2014/main" id="{E61C5C9E-3E14-5643-9750-3DA4FAB25860}"/>
              </a:ext>
            </a:extLst>
          </p:cNvPr>
          <p:cNvSpPr txBox="1"/>
          <p:nvPr/>
        </p:nvSpPr>
        <p:spPr>
          <a:xfrm>
            <a:off x="9378936" y="3055302"/>
            <a:ext cx="2722811" cy="1364665"/>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normAutofit/>
          </a:bodyPr>
          <a:lstStyle/>
          <a:p>
            <a:pPr defTabSz="410765" hangingPunct="0">
              <a:spcAft>
                <a:spcPts val="450"/>
              </a:spcAft>
              <a:buClrTx/>
            </a:pPr>
            <a:r>
              <a:rPr lang="en-GB" sz="1350" b="1" i="1" dirty="0">
                <a:solidFill>
                  <a:schemeClr val="tx1">
                    <a:lumMod val="65000"/>
                    <a:lumOff val="35000"/>
                  </a:schemeClr>
                </a:solidFill>
              </a:rPr>
              <a:t>Funder - Institution – Community OS Monitoring</a:t>
            </a:r>
          </a:p>
        </p:txBody>
      </p:sp>
      <p:sp>
        <p:nvSpPr>
          <p:cNvPr id="71" name="TextBox 70">
            <a:extLst>
              <a:ext uri="{FF2B5EF4-FFF2-40B4-BE49-F238E27FC236}">
                <a16:creationId xmlns:a16="http://schemas.microsoft.com/office/drawing/2014/main" id="{BFA57F8F-990A-4F49-B366-81229EDC1421}"/>
              </a:ext>
            </a:extLst>
          </p:cNvPr>
          <p:cNvSpPr txBox="1"/>
          <p:nvPr/>
        </p:nvSpPr>
        <p:spPr>
          <a:xfrm>
            <a:off x="3096652" y="2972831"/>
            <a:ext cx="1473173" cy="487634"/>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65" hangingPunct="0">
              <a:buClrTx/>
            </a:pPr>
            <a:r>
              <a:rPr lang="en-GB" sz="1350" b="1" dirty="0">
                <a:solidFill>
                  <a:schemeClr val="tx1">
                    <a:lumMod val="65000"/>
                    <a:lumOff val="35000"/>
                  </a:schemeClr>
                </a:solidFill>
              </a:rPr>
              <a:t>Register</a:t>
            </a:r>
          </a:p>
          <a:p>
            <a:pPr defTabSz="410765" hangingPunct="0">
              <a:buClrTx/>
            </a:pPr>
            <a:r>
              <a:rPr lang="en-GB" sz="1350" b="1" dirty="0">
                <a:solidFill>
                  <a:schemeClr val="tx1">
                    <a:lumMod val="65000"/>
                    <a:lumOff val="35000"/>
                  </a:schemeClr>
                </a:solidFill>
                <a:sym typeface="Helvetica Light"/>
              </a:rPr>
              <a:t>Validate</a:t>
            </a:r>
          </a:p>
        </p:txBody>
      </p:sp>
      <p:pic>
        <p:nvPicPr>
          <p:cNvPr id="4" name="Picture 3">
            <a:extLst>
              <a:ext uri="{FF2B5EF4-FFF2-40B4-BE49-F238E27FC236}">
                <a16:creationId xmlns:a16="http://schemas.microsoft.com/office/drawing/2014/main" id="{C7214C60-F48D-CF4D-993E-80B633C6389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723030" y="2474418"/>
            <a:ext cx="1875864" cy="848217"/>
          </a:xfrm>
          <a:prstGeom prst="rect">
            <a:avLst/>
          </a:prstGeom>
          <a:effectLst>
            <a:outerShdw blurRad="50800" dist="38100" dir="2700000" algn="tl" rotWithShape="0">
              <a:prstClr val="black">
                <a:alpha val="40000"/>
              </a:prstClr>
            </a:outerShdw>
          </a:effectLst>
        </p:spPr>
      </p:pic>
      <p:pic>
        <p:nvPicPr>
          <p:cNvPr id="23" name="Graphic 22" descr="Arrow Straight">
            <a:extLst>
              <a:ext uri="{FF2B5EF4-FFF2-40B4-BE49-F238E27FC236}">
                <a16:creationId xmlns:a16="http://schemas.microsoft.com/office/drawing/2014/main" id="{B4BD05BB-51EC-AF48-8E2A-CE52F589EFD9}"/>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rot="10800000">
            <a:off x="506344" y="3213911"/>
            <a:ext cx="4164538" cy="1278145"/>
          </a:xfrm>
          <a:prstGeom prst="rect">
            <a:avLst/>
          </a:prstGeom>
        </p:spPr>
      </p:pic>
      <p:sp>
        <p:nvSpPr>
          <p:cNvPr id="9" name="Can 8">
            <a:extLst>
              <a:ext uri="{FF2B5EF4-FFF2-40B4-BE49-F238E27FC236}">
                <a16:creationId xmlns:a16="http://schemas.microsoft.com/office/drawing/2014/main" id="{355BD36E-5BAD-D045-B505-C6327278D75E}"/>
              </a:ext>
            </a:extLst>
          </p:cNvPr>
          <p:cNvSpPr/>
          <p:nvPr/>
        </p:nvSpPr>
        <p:spPr>
          <a:xfrm>
            <a:off x="342900" y="3441394"/>
            <a:ext cx="679194" cy="786761"/>
          </a:xfrm>
          <a:prstGeom prst="can">
            <a:avLst/>
          </a:prstGeom>
          <a:solidFill>
            <a:schemeClr val="bg2">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35719" tIns="35719" rIns="35719" bIns="35719" numCol="1" spcCol="38100" rtlCol="0" anchor="ctr">
            <a:normAutofit/>
          </a:bodyPr>
          <a:lstStyle/>
          <a:p>
            <a:pPr algn="ctr" defTabSz="410765" hangingPunct="0">
              <a:buClrTx/>
            </a:pPr>
            <a:r>
              <a:rPr lang="en-GB" sz="1350" dirty="0">
                <a:solidFill>
                  <a:schemeClr val="bg1"/>
                </a:solidFill>
                <a:sym typeface="Helvetica Light"/>
              </a:rPr>
              <a:t>Data Source</a:t>
            </a:r>
          </a:p>
        </p:txBody>
      </p:sp>
      <p:grpSp>
        <p:nvGrpSpPr>
          <p:cNvPr id="8" name="Group 7">
            <a:extLst>
              <a:ext uri="{FF2B5EF4-FFF2-40B4-BE49-F238E27FC236}">
                <a16:creationId xmlns:a16="http://schemas.microsoft.com/office/drawing/2014/main" id="{F46EE6F7-89FB-0144-8B08-75724DED023E}"/>
              </a:ext>
            </a:extLst>
          </p:cNvPr>
          <p:cNvGrpSpPr/>
          <p:nvPr/>
        </p:nvGrpSpPr>
        <p:grpSpPr>
          <a:xfrm>
            <a:off x="1669460" y="2735360"/>
            <a:ext cx="1148048" cy="2433593"/>
            <a:chOff x="2434488" y="2727944"/>
            <a:chExt cx="2194693" cy="3967148"/>
          </a:xfrm>
        </p:grpSpPr>
        <p:grpSp>
          <p:nvGrpSpPr>
            <p:cNvPr id="50" name="Group 49">
              <a:extLst>
                <a:ext uri="{FF2B5EF4-FFF2-40B4-BE49-F238E27FC236}">
                  <a16:creationId xmlns:a16="http://schemas.microsoft.com/office/drawing/2014/main" id="{09AE8643-E506-CE40-88BE-69F701395E10}"/>
                </a:ext>
              </a:extLst>
            </p:cNvPr>
            <p:cNvGrpSpPr/>
            <p:nvPr/>
          </p:nvGrpSpPr>
          <p:grpSpPr>
            <a:xfrm>
              <a:off x="3277623" y="2727944"/>
              <a:ext cx="1075716" cy="1167480"/>
              <a:chOff x="5487690" y="2385391"/>
              <a:chExt cx="3020206" cy="3277845"/>
            </a:xfrm>
          </p:grpSpPr>
          <p:sp>
            <p:nvSpPr>
              <p:cNvPr id="52" name="TextBox 51">
                <a:extLst>
                  <a:ext uri="{FF2B5EF4-FFF2-40B4-BE49-F238E27FC236}">
                    <a16:creationId xmlns:a16="http://schemas.microsoft.com/office/drawing/2014/main" id="{0D62E574-3AC0-8A4B-B17D-996474354C55}"/>
                  </a:ext>
                </a:extLst>
              </p:cNvPr>
              <p:cNvSpPr txBox="1"/>
              <p:nvPr/>
            </p:nvSpPr>
            <p:spPr>
              <a:xfrm>
                <a:off x="5487690" y="2385391"/>
                <a:ext cx="3020206" cy="3277845"/>
              </a:xfrm>
              <a:prstGeom prst="rect">
                <a:avLst/>
              </a:prstGeom>
              <a:solidFill>
                <a:srgbClr val="FFA300"/>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35719" tIns="35719" rIns="35719" bIns="35719" numCol="1" spcCol="38100" rtlCol="0" anchor="b" anchorCtr="0">
                <a:noAutofit/>
              </a:bodyPr>
              <a:lstStyle/>
              <a:p>
                <a:pPr algn="ctr" defTabSz="410765" hangingPunct="0">
                  <a:buClrTx/>
                </a:pPr>
                <a:r>
                  <a:rPr lang="en-GB" sz="450" dirty="0" err="1">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OpenAIRE</a:t>
                </a:r>
                <a:r>
                  <a:rPr lang="en-GB" sz="45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 Guidelines </a:t>
                </a:r>
              </a:p>
              <a:p>
                <a:pPr algn="ctr" defTabSz="410765" hangingPunct="0">
                  <a:buClrTx/>
                </a:pPr>
                <a:r>
                  <a:rPr lang="en-GB" sz="45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for LITERATURE Repositories </a:t>
                </a:r>
                <a:r>
                  <a:rPr lang="en-GB" sz="45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v4.0</a:t>
                </a:r>
                <a:endParaRPr lang="en-GB" sz="45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endParaRPr>
              </a:p>
            </p:txBody>
          </p:sp>
          <p:pic>
            <p:nvPicPr>
              <p:cNvPr id="53" name="Graphic 52" descr="Document">
                <a:extLst>
                  <a:ext uri="{FF2B5EF4-FFF2-40B4-BE49-F238E27FC236}">
                    <a16:creationId xmlns:a16="http://schemas.microsoft.com/office/drawing/2014/main" id="{2C87206F-34E8-2D4C-B672-0FA5974B236D}"/>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6379174" y="2747926"/>
                <a:ext cx="1237237" cy="1237237"/>
              </a:xfrm>
              <a:prstGeom prst="rect">
                <a:avLst/>
              </a:prstGeom>
            </p:spPr>
          </p:pic>
        </p:grpSp>
        <p:grpSp>
          <p:nvGrpSpPr>
            <p:cNvPr id="54" name="Group 53">
              <a:extLst>
                <a:ext uri="{FF2B5EF4-FFF2-40B4-BE49-F238E27FC236}">
                  <a16:creationId xmlns:a16="http://schemas.microsoft.com/office/drawing/2014/main" id="{37CC649A-DE4A-5642-825A-036AC3264A70}"/>
                </a:ext>
              </a:extLst>
            </p:cNvPr>
            <p:cNvGrpSpPr/>
            <p:nvPr/>
          </p:nvGrpSpPr>
          <p:grpSpPr>
            <a:xfrm>
              <a:off x="3062082" y="3414062"/>
              <a:ext cx="1083497" cy="1181987"/>
              <a:chOff x="12517231" y="1678850"/>
              <a:chExt cx="3042050" cy="3318573"/>
            </a:xfrm>
          </p:grpSpPr>
          <p:grpSp>
            <p:nvGrpSpPr>
              <p:cNvPr id="55" name="Group 54">
                <a:extLst>
                  <a:ext uri="{FF2B5EF4-FFF2-40B4-BE49-F238E27FC236}">
                    <a16:creationId xmlns:a16="http://schemas.microsoft.com/office/drawing/2014/main" id="{DCB2B1CB-3CDA-5C46-9E6D-507C3DB8D086}"/>
                  </a:ext>
                </a:extLst>
              </p:cNvPr>
              <p:cNvGrpSpPr/>
              <p:nvPr/>
            </p:nvGrpSpPr>
            <p:grpSpPr>
              <a:xfrm>
                <a:off x="12517231" y="1719578"/>
                <a:ext cx="3020206" cy="3277845"/>
                <a:chOff x="12517231" y="1719578"/>
                <a:chExt cx="3020206" cy="3277845"/>
              </a:xfrm>
            </p:grpSpPr>
            <p:sp>
              <p:nvSpPr>
                <p:cNvPr id="58" name="TextBox 57">
                  <a:extLst>
                    <a:ext uri="{FF2B5EF4-FFF2-40B4-BE49-F238E27FC236}">
                      <a16:creationId xmlns:a16="http://schemas.microsoft.com/office/drawing/2014/main" id="{5CE97458-C1DB-6149-84C2-BFD44B89DF77}"/>
                    </a:ext>
                  </a:extLst>
                </p:cNvPr>
                <p:cNvSpPr txBox="1"/>
                <p:nvPr/>
              </p:nvSpPr>
              <p:spPr>
                <a:xfrm>
                  <a:off x="12517231" y="1719578"/>
                  <a:ext cx="3020206" cy="327784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35719" tIns="35719" rIns="35719" bIns="35719" numCol="1" spcCol="38100" rtlCol="0" anchor="b" anchorCtr="0">
                  <a:normAutofit/>
                </a:bodyPr>
                <a:lstStyle/>
                <a:p>
                  <a:pPr algn="ctr" defTabSz="410765" hangingPunct="0">
                    <a:buClrTx/>
                  </a:pPr>
                  <a:r>
                    <a:rPr lang="en-GB" sz="450" dirty="0" err="1">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OpenAIRE</a:t>
                  </a:r>
                  <a:r>
                    <a:rPr lang="en-GB" sz="45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 Guidelines </a:t>
                  </a:r>
                </a:p>
                <a:p>
                  <a:pPr algn="ctr" defTabSz="410765" hangingPunct="0">
                    <a:buClrTx/>
                  </a:pPr>
                  <a:r>
                    <a:rPr lang="en-GB" sz="45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for SOFTWARE Repositories</a:t>
                  </a:r>
                </a:p>
              </p:txBody>
            </p:sp>
            <p:pic>
              <p:nvPicPr>
                <p:cNvPr id="59" name="Graphic 58" descr="Web design">
                  <a:extLst>
                    <a:ext uri="{FF2B5EF4-FFF2-40B4-BE49-F238E27FC236}">
                      <a16:creationId xmlns:a16="http://schemas.microsoft.com/office/drawing/2014/main" id="{3A5FF1EF-355E-CB4D-BEEE-701477100EA4}"/>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3399076" y="2134941"/>
                  <a:ext cx="1224000" cy="1224000"/>
                </a:xfrm>
                <a:prstGeom prst="rect">
                  <a:avLst/>
                </a:prstGeom>
              </p:spPr>
            </p:pic>
          </p:grpSp>
          <p:pic>
            <p:nvPicPr>
              <p:cNvPr id="56" name="Picture 55">
                <a:extLst>
                  <a:ext uri="{FF2B5EF4-FFF2-40B4-BE49-F238E27FC236}">
                    <a16:creationId xmlns:a16="http://schemas.microsoft.com/office/drawing/2014/main" id="{B85B9E0A-654F-EE45-8221-9D290F04E955}"/>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2517231" y="1717803"/>
                <a:ext cx="1923774" cy="416818"/>
              </a:xfrm>
              <a:prstGeom prst="rect">
                <a:avLst/>
              </a:prstGeom>
            </p:spPr>
          </p:pic>
          <p:pic>
            <p:nvPicPr>
              <p:cNvPr id="57" name="Picture 56">
                <a:extLst>
                  <a:ext uri="{FF2B5EF4-FFF2-40B4-BE49-F238E27FC236}">
                    <a16:creationId xmlns:a16="http://schemas.microsoft.com/office/drawing/2014/main" id="{E2E61666-598C-A640-9D33-897BF9719CE9}"/>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14654988" y="1678850"/>
                <a:ext cx="904293" cy="634355"/>
              </a:xfrm>
              <a:prstGeom prst="rect">
                <a:avLst/>
              </a:prstGeom>
            </p:spPr>
          </p:pic>
        </p:grpSp>
        <p:grpSp>
          <p:nvGrpSpPr>
            <p:cNvPr id="60" name="Group 59">
              <a:extLst>
                <a:ext uri="{FF2B5EF4-FFF2-40B4-BE49-F238E27FC236}">
                  <a16:creationId xmlns:a16="http://schemas.microsoft.com/office/drawing/2014/main" id="{933C2610-FFF1-B14E-BDA4-96F198065884}"/>
                </a:ext>
              </a:extLst>
            </p:cNvPr>
            <p:cNvGrpSpPr/>
            <p:nvPr/>
          </p:nvGrpSpPr>
          <p:grpSpPr>
            <a:xfrm>
              <a:off x="3524478" y="5526252"/>
              <a:ext cx="1075716" cy="1168840"/>
              <a:chOff x="8910815" y="5323556"/>
              <a:chExt cx="3020206" cy="3281662"/>
            </a:xfrm>
          </p:grpSpPr>
          <p:grpSp>
            <p:nvGrpSpPr>
              <p:cNvPr id="61" name="Group 60">
                <a:extLst>
                  <a:ext uri="{FF2B5EF4-FFF2-40B4-BE49-F238E27FC236}">
                    <a16:creationId xmlns:a16="http://schemas.microsoft.com/office/drawing/2014/main" id="{DBC253BF-4111-374D-ABA3-BAB49158FA21}"/>
                  </a:ext>
                </a:extLst>
              </p:cNvPr>
              <p:cNvGrpSpPr/>
              <p:nvPr/>
            </p:nvGrpSpPr>
            <p:grpSpPr>
              <a:xfrm>
                <a:off x="8910815" y="5327373"/>
                <a:ext cx="3020206" cy="3277845"/>
                <a:chOff x="8910815" y="5267739"/>
                <a:chExt cx="3020206" cy="3277845"/>
              </a:xfrm>
            </p:grpSpPr>
            <p:sp>
              <p:nvSpPr>
                <p:cNvPr id="63" name="TextBox 62">
                  <a:extLst>
                    <a:ext uri="{FF2B5EF4-FFF2-40B4-BE49-F238E27FC236}">
                      <a16:creationId xmlns:a16="http://schemas.microsoft.com/office/drawing/2014/main" id="{309BFB6F-9CC3-4747-99F0-E9C564DFF9F9}"/>
                    </a:ext>
                  </a:extLst>
                </p:cNvPr>
                <p:cNvSpPr txBox="1"/>
                <p:nvPr/>
              </p:nvSpPr>
              <p:spPr>
                <a:xfrm>
                  <a:off x="8910815" y="5267739"/>
                  <a:ext cx="3020206" cy="3277845"/>
                </a:xfrm>
                <a:prstGeom prst="rect">
                  <a:avLst/>
                </a:prstGeom>
                <a:solidFill>
                  <a:srgbClr val="92D050"/>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35719" tIns="35719" rIns="35719" bIns="35719" numCol="1" spcCol="38100" rtlCol="0" anchor="b" anchorCtr="0">
                  <a:normAutofit/>
                </a:bodyPr>
                <a:lstStyle/>
                <a:p>
                  <a:pPr algn="ctr" defTabSz="410765" hangingPunct="0">
                    <a:buClrTx/>
                  </a:pPr>
                  <a:r>
                    <a:rPr lang="en-GB" sz="675" dirty="0" err="1">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OpenAIRE</a:t>
                  </a:r>
                  <a:r>
                    <a:rPr lang="en-GB" sz="675"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 Guidelines </a:t>
                  </a:r>
                </a:p>
                <a:p>
                  <a:pPr algn="ctr" defTabSz="410765" hangingPunct="0">
                    <a:buClrTx/>
                  </a:pPr>
                  <a:r>
                    <a:rPr lang="en-GB" sz="675"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for CRIS</a:t>
                  </a:r>
                </a:p>
              </p:txBody>
            </p:sp>
            <p:pic>
              <p:nvPicPr>
                <p:cNvPr id="64" name="Graphic 63" descr="Network">
                  <a:extLst>
                    <a:ext uri="{FF2B5EF4-FFF2-40B4-BE49-F238E27FC236}">
                      <a16:creationId xmlns:a16="http://schemas.microsoft.com/office/drawing/2014/main" id="{545B4CB3-1B41-7349-BA38-63AE1DBE47F0}"/>
                    </a:ext>
                  </a:extLst>
                </p:cNvPr>
                <p:cNvPicPr>
                  <a:picLocks noChangeAspect="1"/>
                </p:cNvPicPr>
                <p:nvPr/>
              </p:nvPicPr>
              <p:blipFill>
                <a:blip r:embed="rId19" cstate="screen">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9884639" y="5681391"/>
                  <a:ext cx="1224000" cy="1224000"/>
                </a:xfrm>
                <a:prstGeom prst="rect">
                  <a:avLst/>
                </a:prstGeom>
              </p:spPr>
            </p:pic>
          </p:grpSp>
          <p:pic>
            <p:nvPicPr>
              <p:cNvPr id="62" name="Picture 61">
                <a:extLst>
                  <a:ext uri="{FF2B5EF4-FFF2-40B4-BE49-F238E27FC236}">
                    <a16:creationId xmlns:a16="http://schemas.microsoft.com/office/drawing/2014/main" id="{56099A77-F972-0D41-A98F-668CCF83CB06}"/>
                  </a:ext>
                </a:extLst>
              </p:cNvPr>
              <p:cNvPicPr>
                <a:picLocks noChangeAspect="1"/>
              </p:cNvPicPr>
              <p:nvPr/>
            </p:nvPicPr>
            <p:blipFill rotWithShape="1">
              <a:blip r:embed="rId21" cstate="screen">
                <a:extLst>
                  <a:ext uri="{28A0092B-C50C-407E-A947-70E740481C1C}">
                    <a14:useLocalDpi xmlns:a14="http://schemas.microsoft.com/office/drawing/2010/main"/>
                  </a:ext>
                </a:extLst>
              </a:blip>
              <a:srcRect/>
              <a:stretch/>
            </p:blipFill>
            <p:spPr>
              <a:xfrm>
                <a:off x="8926911" y="5323556"/>
                <a:ext cx="1270000" cy="421286"/>
              </a:xfrm>
              <a:prstGeom prst="rect">
                <a:avLst/>
              </a:prstGeom>
            </p:spPr>
          </p:pic>
        </p:grpSp>
        <p:grpSp>
          <p:nvGrpSpPr>
            <p:cNvPr id="65" name="Group 64">
              <a:extLst>
                <a:ext uri="{FF2B5EF4-FFF2-40B4-BE49-F238E27FC236}">
                  <a16:creationId xmlns:a16="http://schemas.microsoft.com/office/drawing/2014/main" id="{FBEDBC5F-1BD3-AB4C-A26D-B13B3D6476A4}"/>
                </a:ext>
              </a:extLst>
            </p:cNvPr>
            <p:cNvGrpSpPr/>
            <p:nvPr/>
          </p:nvGrpSpPr>
          <p:grpSpPr>
            <a:xfrm>
              <a:off x="2434488" y="4238888"/>
              <a:ext cx="1086868" cy="1170455"/>
              <a:chOff x="12517231" y="5305972"/>
              <a:chExt cx="3051514" cy="3286198"/>
            </a:xfrm>
          </p:grpSpPr>
          <p:grpSp>
            <p:nvGrpSpPr>
              <p:cNvPr id="66" name="Group 65">
                <a:extLst>
                  <a:ext uri="{FF2B5EF4-FFF2-40B4-BE49-F238E27FC236}">
                    <a16:creationId xmlns:a16="http://schemas.microsoft.com/office/drawing/2014/main" id="{6A331005-74A1-D744-9591-B8098AC16345}"/>
                  </a:ext>
                </a:extLst>
              </p:cNvPr>
              <p:cNvGrpSpPr/>
              <p:nvPr/>
            </p:nvGrpSpPr>
            <p:grpSpPr>
              <a:xfrm>
                <a:off x="12517231" y="5314325"/>
                <a:ext cx="3020206" cy="3277845"/>
                <a:chOff x="12517231" y="5314325"/>
                <a:chExt cx="3020206" cy="3277845"/>
              </a:xfrm>
            </p:grpSpPr>
            <p:sp>
              <p:nvSpPr>
                <p:cNvPr id="69" name="TextBox 68">
                  <a:extLst>
                    <a:ext uri="{FF2B5EF4-FFF2-40B4-BE49-F238E27FC236}">
                      <a16:creationId xmlns:a16="http://schemas.microsoft.com/office/drawing/2014/main" id="{F845B4DE-F770-E14C-B1FF-843C82FC8566}"/>
                    </a:ext>
                  </a:extLst>
                </p:cNvPr>
                <p:cNvSpPr txBox="1"/>
                <p:nvPr/>
              </p:nvSpPr>
              <p:spPr>
                <a:xfrm>
                  <a:off x="12517231" y="5314325"/>
                  <a:ext cx="3020206" cy="3277845"/>
                </a:xfrm>
                <a:prstGeom prst="rect">
                  <a:avLst/>
                </a:prstGeom>
                <a:solidFill>
                  <a:schemeClr val="accent3">
                    <a:lumMod val="75000"/>
                  </a:schemeClr>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35719" tIns="35719" rIns="35719" bIns="35719" numCol="1" spcCol="38100" rtlCol="0" anchor="b" anchorCtr="0">
                  <a:normAutofit/>
                </a:bodyPr>
                <a:lstStyle/>
                <a:p>
                  <a:pPr algn="ctr" defTabSz="410765" hangingPunct="0">
                    <a:buClrTx/>
                  </a:pPr>
                  <a:r>
                    <a:rPr lang="en-GB" sz="450" dirty="0" err="1">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OpenAIRE</a:t>
                  </a:r>
                  <a:r>
                    <a:rPr lang="en-GB" sz="45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 Guidelines </a:t>
                  </a:r>
                </a:p>
                <a:p>
                  <a:pPr algn="ctr" defTabSz="410765" hangingPunct="0">
                    <a:buClrTx/>
                  </a:pPr>
                  <a:r>
                    <a:rPr lang="en-GB" sz="45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for USAGE statistics</a:t>
                  </a:r>
                </a:p>
              </p:txBody>
            </p:sp>
            <p:pic>
              <p:nvPicPr>
                <p:cNvPr id="70" name="Graphic 69" descr="Bar chart">
                  <a:extLst>
                    <a:ext uri="{FF2B5EF4-FFF2-40B4-BE49-F238E27FC236}">
                      <a16:creationId xmlns:a16="http://schemas.microsoft.com/office/drawing/2014/main" id="{6ED3F4B1-70D6-E84F-8680-2DB7DCCE7A29}"/>
                    </a:ext>
                  </a:extLst>
                </p:cNvPr>
                <p:cNvPicPr>
                  <a:picLocks noChangeAspect="1"/>
                </p:cNvPicPr>
                <p:nvPr/>
              </p:nvPicPr>
              <p:blipFill>
                <a:blip r:embed="rId22" cstate="screen">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13430988" y="5856299"/>
                  <a:ext cx="1224000" cy="1224000"/>
                </a:xfrm>
                <a:prstGeom prst="rect">
                  <a:avLst/>
                </a:prstGeom>
              </p:spPr>
            </p:pic>
          </p:grpSp>
          <p:pic>
            <p:nvPicPr>
              <p:cNvPr id="67" name="Picture 66">
                <a:extLst>
                  <a:ext uri="{FF2B5EF4-FFF2-40B4-BE49-F238E27FC236}">
                    <a16:creationId xmlns:a16="http://schemas.microsoft.com/office/drawing/2014/main" id="{7817C48A-5A92-284C-BC4D-33AAB8830CB9}"/>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14664452" y="5309700"/>
                <a:ext cx="904293" cy="634355"/>
              </a:xfrm>
              <a:prstGeom prst="rect">
                <a:avLst/>
              </a:prstGeom>
            </p:spPr>
          </p:pic>
          <p:pic>
            <p:nvPicPr>
              <p:cNvPr id="68" name="Picture 67">
                <a:extLst>
                  <a:ext uri="{FF2B5EF4-FFF2-40B4-BE49-F238E27FC236}">
                    <a16:creationId xmlns:a16="http://schemas.microsoft.com/office/drawing/2014/main" id="{1B034D69-94AF-C549-B1D0-343D805E3CEE}"/>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12539803" y="5305972"/>
                <a:ext cx="1251445" cy="558681"/>
              </a:xfrm>
              <a:prstGeom prst="rect">
                <a:avLst/>
              </a:prstGeom>
            </p:spPr>
          </p:pic>
        </p:grpSp>
        <p:grpSp>
          <p:nvGrpSpPr>
            <p:cNvPr id="44" name="Group 43">
              <a:extLst>
                <a:ext uri="{FF2B5EF4-FFF2-40B4-BE49-F238E27FC236}">
                  <a16:creationId xmlns:a16="http://schemas.microsoft.com/office/drawing/2014/main" id="{06C66982-FA57-8C4E-AB48-5D4C8468EB9D}"/>
                </a:ext>
              </a:extLst>
            </p:cNvPr>
            <p:cNvGrpSpPr/>
            <p:nvPr/>
          </p:nvGrpSpPr>
          <p:grpSpPr>
            <a:xfrm>
              <a:off x="3152892" y="5029200"/>
              <a:ext cx="1075716" cy="1167480"/>
              <a:chOff x="5281827" y="5314325"/>
              <a:chExt cx="3020206" cy="3277845"/>
            </a:xfrm>
          </p:grpSpPr>
          <p:sp>
            <p:nvSpPr>
              <p:cNvPr id="47" name="TextBox 46">
                <a:extLst>
                  <a:ext uri="{FF2B5EF4-FFF2-40B4-BE49-F238E27FC236}">
                    <a16:creationId xmlns:a16="http://schemas.microsoft.com/office/drawing/2014/main" id="{FDBF6578-A614-2B4A-B0A1-8145131B8F35}"/>
                  </a:ext>
                </a:extLst>
              </p:cNvPr>
              <p:cNvSpPr txBox="1"/>
              <p:nvPr/>
            </p:nvSpPr>
            <p:spPr>
              <a:xfrm>
                <a:off x="5281827" y="5314325"/>
                <a:ext cx="3020206" cy="3277845"/>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35719" tIns="35719" rIns="35719" bIns="35719" numCol="1" spcCol="38100" rtlCol="0" anchor="b" anchorCtr="0">
                <a:normAutofit/>
              </a:bodyPr>
              <a:lstStyle/>
              <a:p>
                <a:pPr algn="ctr" defTabSz="410765" hangingPunct="0">
                  <a:buClrTx/>
                </a:pPr>
                <a:r>
                  <a:rPr lang="en-GB" sz="450" dirty="0" err="1">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OpenAIRE</a:t>
                </a:r>
                <a:r>
                  <a:rPr lang="en-GB" sz="45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 Guidelines </a:t>
                </a:r>
              </a:p>
              <a:p>
                <a:pPr algn="ctr" defTabSz="410765" hangingPunct="0">
                  <a:buClrTx/>
                </a:pPr>
                <a:r>
                  <a:rPr lang="en-GB" sz="45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for OTHER research products</a:t>
                </a:r>
              </a:p>
            </p:txBody>
          </p:sp>
          <p:pic>
            <p:nvPicPr>
              <p:cNvPr id="48" name="Graphic 47" descr="Flask">
                <a:extLst>
                  <a:ext uri="{FF2B5EF4-FFF2-40B4-BE49-F238E27FC236}">
                    <a16:creationId xmlns:a16="http://schemas.microsoft.com/office/drawing/2014/main" id="{91401884-AD40-0742-884B-1DD9FBAFDACD}"/>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6190060" y="5649422"/>
                <a:ext cx="1224000" cy="1224000"/>
              </a:xfrm>
              <a:prstGeom prst="rect">
                <a:avLst/>
              </a:prstGeom>
            </p:spPr>
          </p:pic>
        </p:grpSp>
        <p:grpSp>
          <p:nvGrpSpPr>
            <p:cNvPr id="5" name="Group 4">
              <a:extLst>
                <a:ext uri="{FF2B5EF4-FFF2-40B4-BE49-F238E27FC236}">
                  <a16:creationId xmlns:a16="http://schemas.microsoft.com/office/drawing/2014/main" id="{331BC18F-B37E-0C49-8FE9-D0D559780585}"/>
                </a:ext>
              </a:extLst>
            </p:cNvPr>
            <p:cNvGrpSpPr/>
            <p:nvPr/>
          </p:nvGrpSpPr>
          <p:grpSpPr>
            <a:xfrm>
              <a:off x="3553465" y="4149658"/>
              <a:ext cx="1075716" cy="1177708"/>
              <a:chOff x="3193568" y="4425994"/>
              <a:chExt cx="1075716" cy="1177708"/>
            </a:xfrm>
          </p:grpSpPr>
          <p:grpSp>
            <p:nvGrpSpPr>
              <p:cNvPr id="36" name="Group 35">
                <a:extLst>
                  <a:ext uri="{FF2B5EF4-FFF2-40B4-BE49-F238E27FC236}">
                    <a16:creationId xmlns:a16="http://schemas.microsoft.com/office/drawing/2014/main" id="{6DB2C1E0-ED0F-E04C-9D37-EB710B801DDF}"/>
                  </a:ext>
                </a:extLst>
              </p:cNvPr>
              <p:cNvGrpSpPr/>
              <p:nvPr/>
            </p:nvGrpSpPr>
            <p:grpSpPr>
              <a:xfrm>
                <a:off x="3193568" y="4436222"/>
                <a:ext cx="1075716" cy="1167480"/>
                <a:chOff x="12869519" y="4358311"/>
                <a:chExt cx="3020206" cy="3277845"/>
              </a:xfrm>
            </p:grpSpPr>
            <p:sp>
              <p:nvSpPr>
                <p:cNvPr id="37" name="TextBox 36">
                  <a:extLst>
                    <a:ext uri="{FF2B5EF4-FFF2-40B4-BE49-F238E27FC236}">
                      <a16:creationId xmlns:a16="http://schemas.microsoft.com/office/drawing/2014/main" id="{A46E8FF3-38DE-0447-A025-AFF67FCDC0F9}"/>
                    </a:ext>
                  </a:extLst>
                </p:cNvPr>
                <p:cNvSpPr txBox="1"/>
                <p:nvPr/>
              </p:nvSpPr>
              <p:spPr>
                <a:xfrm>
                  <a:off x="12869519" y="4358311"/>
                  <a:ext cx="3020206" cy="3277845"/>
                </a:xfrm>
                <a:prstGeom prst="rect">
                  <a:avLst/>
                </a:prstGeom>
                <a:solidFill>
                  <a:schemeClr val="accent2"/>
                </a:solidFill>
                <a:ln>
                  <a:no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35719" tIns="35719" rIns="35719" bIns="35719" numCol="1" spcCol="38100" rtlCol="0" anchor="b" anchorCtr="0">
                  <a:normAutofit/>
                </a:bodyPr>
                <a:lstStyle/>
                <a:p>
                  <a:pPr algn="ctr" defTabSz="410765" hangingPunct="0">
                    <a:buClrTx/>
                  </a:pPr>
                  <a:r>
                    <a:rPr lang="en-GB" sz="600" dirty="0" err="1">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OpenAIRE</a:t>
                  </a:r>
                  <a:r>
                    <a:rPr lang="en-GB" sz="6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 Guidelines </a:t>
                  </a:r>
                </a:p>
                <a:p>
                  <a:pPr algn="ctr" defTabSz="410765" hangingPunct="0">
                    <a:buClrTx/>
                  </a:pPr>
                  <a:r>
                    <a:rPr lang="en-GB" sz="6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sym typeface="Helvetica Light"/>
                    </a:rPr>
                    <a:t>for DATA Repositories</a:t>
                  </a:r>
                </a:p>
              </p:txBody>
            </p:sp>
            <p:pic>
              <p:nvPicPr>
                <p:cNvPr id="38" name="Graphic 37" descr="Syncing cloud">
                  <a:extLst>
                    <a:ext uri="{FF2B5EF4-FFF2-40B4-BE49-F238E27FC236}">
                      <a16:creationId xmlns:a16="http://schemas.microsoft.com/office/drawing/2014/main" id="{C72494E1-F615-A84D-A53C-BF555AB6085B}"/>
                    </a:ext>
                  </a:extLst>
                </p:cNvPr>
                <p:cNvPicPr>
                  <a:picLocks noChangeAspect="1"/>
                </p:cNvPicPr>
                <p:nvPr/>
              </p:nvPicPr>
              <p:blipFill>
                <a:blip r:embed="rId27" cstate="screen">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13760149" y="4738590"/>
                  <a:ext cx="1224000" cy="1224000"/>
                </a:xfrm>
                <a:prstGeom prst="rect">
                  <a:avLst/>
                </a:prstGeom>
              </p:spPr>
            </p:pic>
          </p:grpSp>
          <p:pic>
            <p:nvPicPr>
              <p:cNvPr id="51" name="Picture 50">
                <a:extLst>
                  <a:ext uri="{FF2B5EF4-FFF2-40B4-BE49-F238E27FC236}">
                    <a16:creationId xmlns:a16="http://schemas.microsoft.com/office/drawing/2014/main" id="{97A9DCF2-D947-5547-9EE9-1BE335AAA868}"/>
                  </a:ext>
                </a:extLst>
              </p:cNvPr>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4014093" y="4425994"/>
                <a:ext cx="253083" cy="253083"/>
              </a:xfrm>
              <a:prstGeom prst="rect">
                <a:avLst/>
              </a:prstGeom>
            </p:spPr>
          </p:pic>
        </p:grpSp>
      </p:grpSp>
      <p:pic>
        <p:nvPicPr>
          <p:cNvPr id="14" name="Picture 13">
            <a:extLst>
              <a:ext uri="{FF2B5EF4-FFF2-40B4-BE49-F238E27FC236}">
                <a16:creationId xmlns:a16="http://schemas.microsoft.com/office/drawing/2014/main" id="{D4BB00ED-E207-914E-8EA1-E8605168EF76}"/>
              </a:ext>
            </a:extLst>
          </p:cNvPr>
          <p:cNvPicPr>
            <a:picLocks noChangeAspect="1"/>
          </p:cNvPicPr>
          <p:nvPr/>
        </p:nvPicPr>
        <p:blipFill>
          <a:blip r:embed="rId30"/>
          <a:stretch>
            <a:fillRect/>
          </a:stretch>
        </p:blipFill>
        <p:spPr>
          <a:xfrm>
            <a:off x="5463408" y="6004511"/>
            <a:ext cx="1178104" cy="486950"/>
          </a:xfrm>
          <a:prstGeom prst="rect">
            <a:avLst/>
          </a:prstGeom>
        </p:spPr>
      </p:pic>
      <p:pic>
        <p:nvPicPr>
          <p:cNvPr id="24" name="Picture 23" descr="Icon&#10;&#10;Description automatically generated">
            <a:extLst>
              <a:ext uri="{FF2B5EF4-FFF2-40B4-BE49-F238E27FC236}">
                <a16:creationId xmlns:a16="http://schemas.microsoft.com/office/drawing/2014/main" id="{A95EAA23-CC5B-0240-AAC0-161D7D957A3E}"/>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6625504" y="6276200"/>
            <a:ext cx="511196" cy="568302"/>
          </a:xfrm>
          <a:prstGeom prst="rect">
            <a:avLst/>
          </a:prstGeom>
        </p:spPr>
      </p:pic>
      <p:sp>
        <p:nvSpPr>
          <p:cNvPr id="33" name="TextBox 32">
            <a:extLst>
              <a:ext uri="{FF2B5EF4-FFF2-40B4-BE49-F238E27FC236}">
                <a16:creationId xmlns:a16="http://schemas.microsoft.com/office/drawing/2014/main" id="{E35127B3-A9D1-4F43-9063-6DD67CF5105C}"/>
              </a:ext>
            </a:extLst>
          </p:cNvPr>
          <p:cNvSpPr txBox="1"/>
          <p:nvPr/>
        </p:nvSpPr>
        <p:spPr>
          <a:xfrm>
            <a:off x="183780" y="1721580"/>
            <a:ext cx="585098" cy="1180131"/>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65" hangingPunct="0">
              <a:buClrTx/>
            </a:pPr>
            <a:r>
              <a:rPr lang="en-GB" sz="7200" dirty="0">
                <a:solidFill>
                  <a:schemeClr val="accent3">
                    <a:lumMod val="75000"/>
                  </a:schemeClr>
                </a:solidFill>
              </a:rPr>
              <a:t>1</a:t>
            </a:r>
            <a:endParaRPr lang="en-GB" sz="7200" dirty="0">
              <a:solidFill>
                <a:schemeClr val="accent3">
                  <a:lumMod val="75000"/>
                </a:schemeClr>
              </a:solidFill>
              <a:sym typeface="Helvetica Light"/>
            </a:endParaRPr>
          </a:p>
        </p:txBody>
      </p:sp>
      <p:sp>
        <p:nvSpPr>
          <p:cNvPr id="73" name="TextBox 72">
            <a:extLst>
              <a:ext uri="{FF2B5EF4-FFF2-40B4-BE49-F238E27FC236}">
                <a16:creationId xmlns:a16="http://schemas.microsoft.com/office/drawing/2014/main" id="{CA4F08F3-1A87-0149-A123-98312B427F90}"/>
              </a:ext>
            </a:extLst>
          </p:cNvPr>
          <p:cNvSpPr txBox="1"/>
          <p:nvPr/>
        </p:nvSpPr>
        <p:spPr>
          <a:xfrm>
            <a:off x="4173864" y="1153942"/>
            <a:ext cx="585098" cy="1180131"/>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65" hangingPunct="0">
              <a:buClrTx/>
            </a:pPr>
            <a:r>
              <a:rPr lang="en-GB" sz="7200" dirty="0">
                <a:solidFill>
                  <a:schemeClr val="accent1"/>
                </a:solidFill>
              </a:rPr>
              <a:t>3</a:t>
            </a:r>
            <a:endParaRPr lang="en-GB" sz="7200" dirty="0">
              <a:solidFill>
                <a:schemeClr val="accent1"/>
              </a:solidFill>
              <a:sym typeface="Helvetica Light"/>
            </a:endParaRPr>
          </a:p>
        </p:txBody>
      </p:sp>
      <p:pic>
        <p:nvPicPr>
          <p:cNvPr id="75" name="Graphic 74" descr="Arrow Rotate right">
            <a:extLst>
              <a:ext uri="{FF2B5EF4-FFF2-40B4-BE49-F238E27FC236}">
                <a16:creationId xmlns:a16="http://schemas.microsoft.com/office/drawing/2014/main" id="{5B77BE8C-7C1B-E948-9EB6-73D42050125A}"/>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10425206" flipH="1">
            <a:off x="6600811" y="4767002"/>
            <a:ext cx="1061663" cy="1505256"/>
          </a:xfrm>
          <a:prstGeom prst="rect">
            <a:avLst/>
          </a:prstGeom>
        </p:spPr>
      </p:pic>
      <p:pic>
        <p:nvPicPr>
          <p:cNvPr id="30" name="Picture 29">
            <a:extLst>
              <a:ext uri="{FF2B5EF4-FFF2-40B4-BE49-F238E27FC236}">
                <a16:creationId xmlns:a16="http://schemas.microsoft.com/office/drawing/2014/main" id="{0DA61D2F-070E-7E40-AD9B-F70546154F3B}"/>
              </a:ext>
            </a:extLst>
          </p:cNvPr>
          <p:cNvPicPr>
            <a:picLocks noChangeAspect="1"/>
          </p:cNvPicPr>
          <p:nvPr/>
        </p:nvPicPr>
        <p:blipFill>
          <a:blip r:embed="rId32" cstate="screen">
            <a:extLst>
              <a:ext uri="{28A0092B-C50C-407E-A947-70E740481C1C}">
                <a14:useLocalDpi xmlns:a14="http://schemas.microsoft.com/office/drawing/2010/main"/>
              </a:ext>
            </a:extLst>
          </a:blip>
          <a:stretch>
            <a:fillRect/>
          </a:stretch>
        </p:blipFill>
        <p:spPr>
          <a:xfrm>
            <a:off x="6625504" y="5737799"/>
            <a:ext cx="863687" cy="380535"/>
          </a:xfrm>
          <a:prstGeom prst="rect">
            <a:avLst/>
          </a:prstGeom>
        </p:spPr>
      </p:pic>
      <p:pic>
        <p:nvPicPr>
          <p:cNvPr id="78" name="Graphic 77" descr="Arrow Rotate right">
            <a:extLst>
              <a:ext uri="{FF2B5EF4-FFF2-40B4-BE49-F238E27FC236}">
                <a16:creationId xmlns:a16="http://schemas.microsoft.com/office/drawing/2014/main" id="{500BBBE3-6E85-FE49-A956-DBCC0AE94287}"/>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18692610" flipH="1">
            <a:off x="4992774" y="2061518"/>
            <a:ext cx="1061663" cy="1061663"/>
          </a:xfrm>
          <a:prstGeom prst="rect">
            <a:avLst/>
          </a:prstGeom>
        </p:spPr>
      </p:pic>
      <p:pic>
        <p:nvPicPr>
          <p:cNvPr id="76" name="Picture 4">
            <a:extLst>
              <a:ext uri="{FF2B5EF4-FFF2-40B4-BE49-F238E27FC236}">
                <a16:creationId xmlns:a16="http://schemas.microsoft.com/office/drawing/2014/main" id="{3FA3658B-86F3-794D-AF19-722D213227B6}"/>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4951647" y="1430389"/>
            <a:ext cx="1521638" cy="976343"/>
          </a:xfrm>
          <a:prstGeom prst="rect">
            <a:avLst/>
          </a:prstGeom>
          <a:noFill/>
          <a:extLst>
            <a:ext uri="{909E8E84-426E-40DD-AFC4-6F175D3DCCD1}">
              <a14:hiddenFill xmlns:a14="http://schemas.microsoft.com/office/drawing/2010/main">
                <a:solidFill>
                  <a:srgbClr val="FFFFFF"/>
                </a:solidFill>
              </a14:hiddenFill>
            </a:ext>
          </a:extLst>
        </p:spPr>
      </p:pic>
      <p:sp>
        <p:nvSpPr>
          <p:cNvPr id="77" name="TextBox 76">
            <a:extLst>
              <a:ext uri="{FF2B5EF4-FFF2-40B4-BE49-F238E27FC236}">
                <a16:creationId xmlns:a16="http://schemas.microsoft.com/office/drawing/2014/main" id="{2713DFBC-576D-804F-93CE-1531B9C724C2}"/>
              </a:ext>
            </a:extLst>
          </p:cNvPr>
          <p:cNvSpPr txBox="1"/>
          <p:nvPr/>
        </p:nvSpPr>
        <p:spPr>
          <a:xfrm>
            <a:off x="5535709" y="1094259"/>
            <a:ext cx="1521638" cy="510763"/>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normAutofit/>
          </a:bodyPr>
          <a:lstStyle/>
          <a:p>
            <a:pPr defTabSz="410765" hangingPunct="0">
              <a:spcAft>
                <a:spcPts val="450"/>
              </a:spcAft>
              <a:buClrTx/>
            </a:pPr>
            <a:r>
              <a:rPr lang="en-GB" sz="1500" b="1" dirty="0">
                <a:solidFill>
                  <a:srgbClr val="10069F"/>
                </a:solidFill>
                <a:latin typeface="Helvetica" pitchFamily="2" charset="0"/>
              </a:rPr>
              <a:t>Global sources</a:t>
            </a:r>
          </a:p>
        </p:txBody>
      </p:sp>
      <p:sp>
        <p:nvSpPr>
          <p:cNvPr id="79" name="TextBox 78">
            <a:extLst>
              <a:ext uri="{FF2B5EF4-FFF2-40B4-BE49-F238E27FC236}">
                <a16:creationId xmlns:a16="http://schemas.microsoft.com/office/drawing/2014/main" id="{C79420AD-ED6C-264C-8CFE-6C91B1714BE9}"/>
              </a:ext>
            </a:extLst>
          </p:cNvPr>
          <p:cNvSpPr txBox="1"/>
          <p:nvPr/>
        </p:nvSpPr>
        <p:spPr>
          <a:xfrm>
            <a:off x="4626087" y="4967152"/>
            <a:ext cx="585098" cy="1180131"/>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65" hangingPunct="0">
              <a:buClrTx/>
            </a:pPr>
            <a:r>
              <a:rPr lang="en-GB" sz="7200" dirty="0">
                <a:solidFill>
                  <a:srgbClr val="00B9B4"/>
                </a:solidFill>
              </a:rPr>
              <a:t>2</a:t>
            </a:r>
            <a:endParaRPr lang="en-GB" sz="7200" dirty="0">
              <a:solidFill>
                <a:srgbClr val="00B9B4"/>
              </a:solidFill>
              <a:latin typeface="+mn-lt"/>
              <a:ea typeface="+mn-ea"/>
              <a:cs typeface="+mn-cs"/>
              <a:sym typeface="Helvetica Light"/>
            </a:endParaRPr>
          </a:p>
        </p:txBody>
      </p:sp>
      <p:sp>
        <p:nvSpPr>
          <p:cNvPr id="80" name="TextBox 79">
            <a:extLst>
              <a:ext uri="{FF2B5EF4-FFF2-40B4-BE49-F238E27FC236}">
                <a16:creationId xmlns:a16="http://schemas.microsoft.com/office/drawing/2014/main" id="{FBB6EF7C-9F44-1D40-8AB4-EAD520AA5501}"/>
              </a:ext>
            </a:extLst>
          </p:cNvPr>
          <p:cNvSpPr txBox="1"/>
          <p:nvPr/>
        </p:nvSpPr>
        <p:spPr>
          <a:xfrm>
            <a:off x="9137026" y="4464598"/>
            <a:ext cx="585098" cy="1180131"/>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65" hangingPunct="0">
              <a:buClrTx/>
            </a:pPr>
            <a:r>
              <a:rPr lang="en-GB" sz="7200" dirty="0">
                <a:solidFill>
                  <a:srgbClr val="FFC000"/>
                </a:solidFill>
              </a:rPr>
              <a:t>4</a:t>
            </a:r>
            <a:endParaRPr lang="en-GB" sz="7200" dirty="0">
              <a:solidFill>
                <a:srgbClr val="FFC000"/>
              </a:solidFill>
              <a:latin typeface="+mn-lt"/>
              <a:ea typeface="+mn-ea"/>
              <a:cs typeface="+mn-cs"/>
              <a:sym typeface="Helvetica Light"/>
            </a:endParaRPr>
          </a:p>
        </p:txBody>
      </p:sp>
      <p:sp>
        <p:nvSpPr>
          <p:cNvPr id="81" name="TextBox 80">
            <a:extLst>
              <a:ext uri="{FF2B5EF4-FFF2-40B4-BE49-F238E27FC236}">
                <a16:creationId xmlns:a16="http://schemas.microsoft.com/office/drawing/2014/main" id="{DA334539-70CC-5C41-94DF-A842D4B89742}"/>
              </a:ext>
            </a:extLst>
          </p:cNvPr>
          <p:cNvSpPr txBox="1"/>
          <p:nvPr/>
        </p:nvSpPr>
        <p:spPr>
          <a:xfrm>
            <a:off x="10870390" y="2261263"/>
            <a:ext cx="585098" cy="1180131"/>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65" hangingPunct="0">
              <a:buClrTx/>
            </a:pPr>
            <a:r>
              <a:rPr lang="en-GB" sz="7200" dirty="0">
                <a:solidFill>
                  <a:srgbClr val="FF715B"/>
                </a:solidFill>
              </a:rPr>
              <a:t>5</a:t>
            </a:r>
            <a:endParaRPr lang="en-GB" sz="7200" dirty="0">
              <a:solidFill>
                <a:srgbClr val="FF715B"/>
              </a:solidFill>
              <a:latin typeface="+mn-lt"/>
              <a:ea typeface="+mn-ea"/>
              <a:cs typeface="+mn-cs"/>
              <a:sym typeface="Helvetica Light"/>
            </a:endParaRPr>
          </a:p>
        </p:txBody>
      </p:sp>
      <p:sp>
        <p:nvSpPr>
          <p:cNvPr id="3" name="Title 2">
            <a:extLst>
              <a:ext uri="{FF2B5EF4-FFF2-40B4-BE49-F238E27FC236}">
                <a16:creationId xmlns:a16="http://schemas.microsoft.com/office/drawing/2014/main" id="{4DB9459A-9372-45CE-9F70-FEDDD5945FC3}"/>
              </a:ext>
            </a:extLst>
          </p:cNvPr>
          <p:cNvSpPr>
            <a:spLocks noGrp="1"/>
          </p:cNvSpPr>
          <p:nvPr>
            <p:ph type="title"/>
          </p:nvPr>
        </p:nvSpPr>
        <p:spPr/>
        <p:txBody>
          <a:bodyPr/>
          <a:lstStyle/>
          <a:p>
            <a:r>
              <a:rPr lang="en-GB" dirty="0" err="1"/>
              <a:t>OpenAIRE</a:t>
            </a:r>
            <a:r>
              <a:rPr lang="en-GB" dirty="0"/>
              <a:t> serving Open Science</a:t>
            </a:r>
            <a:endParaRPr lang="LID4096" dirty="0"/>
          </a:p>
        </p:txBody>
      </p:sp>
      <p:sp>
        <p:nvSpPr>
          <p:cNvPr id="2" name="Footer Placeholder 1">
            <a:extLst>
              <a:ext uri="{FF2B5EF4-FFF2-40B4-BE49-F238E27FC236}">
                <a16:creationId xmlns:a16="http://schemas.microsoft.com/office/drawing/2014/main" id="{75020A2A-6BB5-8745-83CB-9656DFFEB340}"/>
              </a:ext>
            </a:extLst>
          </p:cNvPr>
          <p:cNvSpPr>
            <a:spLocks noGrp="1"/>
          </p:cNvSpPr>
          <p:nvPr>
            <p:ph type="ftr" idx="11"/>
          </p:nvPr>
        </p:nvSpPr>
        <p:spPr/>
        <p:txBody>
          <a:bodyPr/>
          <a:lstStyle/>
          <a:p>
            <a:r>
              <a:rPr lang="en-US"/>
              <a:t>OpenAIRE-Nexus Kick-off | Jan 19-20, 2021</a:t>
            </a:r>
            <a:endParaRPr lang="en-US" dirty="0"/>
          </a:p>
        </p:txBody>
      </p:sp>
    </p:spTree>
    <p:extLst>
      <p:ext uri="{BB962C8B-B14F-4D97-AF65-F5344CB8AC3E}">
        <p14:creationId xmlns:p14="http://schemas.microsoft.com/office/powerpoint/2010/main" val="41805775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dissolv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dissolve">
                                      <p:cBhvr>
                                        <p:cTn id="12" dur="500"/>
                                        <p:tgtEl>
                                          <p:spTgt spid="7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dissolve">
                                      <p:cBhvr>
                                        <p:cTn id="17" dur="500"/>
                                        <p:tgtEl>
                                          <p:spTgt spid="7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dissolve">
                                      <p:cBhvr>
                                        <p:cTn id="22" dur="500"/>
                                        <p:tgtEl>
                                          <p:spTgt spid="8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dissolve">
                                      <p:cBhvr>
                                        <p:cTn id="27"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73" grpId="0"/>
      <p:bldP spid="79" grpId="0"/>
      <p:bldP spid="80" grpId="0"/>
      <p:bldP spid="8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5261B0-B425-4BBB-8E64-5B69E538D67E}"/>
              </a:ext>
            </a:extLst>
          </p:cNvPr>
          <p:cNvSpPr>
            <a:spLocks noGrp="1"/>
          </p:cNvSpPr>
          <p:nvPr>
            <p:ph type="title"/>
          </p:nvPr>
        </p:nvSpPr>
        <p:spPr/>
        <p:txBody>
          <a:bodyPr/>
          <a:lstStyle/>
          <a:p>
            <a:r>
              <a:rPr lang="en-US" dirty="0" err="1"/>
              <a:t>OpenAIRE</a:t>
            </a:r>
            <a:r>
              <a:rPr lang="en-US" dirty="0"/>
              <a:t> connect | </a:t>
            </a:r>
            <a:br>
              <a:rPr lang="en-US" dirty="0"/>
            </a:br>
            <a:r>
              <a:rPr lang="en-US" dirty="0"/>
              <a:t>an </a:t>
            </a:r>
            <a:r>
              <a:rPr lang="en-IT" dirty="0"/>
              <a:t>On-demand Open Research Gateways for research communities</a:t>
            </a:r>
            <a:endParaRPr lang="LID4096" dirty="0"/>
          </a:p>
        </p:txBody>
      </p:sp>
      <p:pic>
        <p:nvPicPr>
          <p:cNvPr id="8" name="Picture 2" descr="connect">
            <a:extLst>
              <a:ext uri="{FF2B5EF4-FFF2-40B4-BE49-F238E27FC236}">
                <a16:creationId xmlns:a16="http://schemas.microsoft.com/office/drawing/2014/main" id="{CEC017C3-EFFE-3B40-B676-DA9BD22951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340" y="1506915"/>
            <a:ext cx="3589550" cy="792225"/>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77B08454-FA56-A44F-A08D-BDE11B14D2CE}"/>
              </a:ext>
            </a:extLst>
          </p:cNvPr>
          <p:cNvSpPr txBox="1">
            <a:spLocks/>
          </p:cNvSpPr>
          <p:nvPr/>
        </p:nvSpPr>
        <p:spPr>
          <a:xfrm>
            <a:off x="769040" y="2420161"/>
            <a:ext cx="10510615" cy="4017621"/>
          </a:xfrm>
          <a:prstGeom prst="rect">
            <a:avLst/>
          </a:prstGeom>
        </p:spPr>
        <p:txBody>
          <a:bodyPr>
            <a:normAutofit/>
          </a:bodyPr>
          <a:lstStyle>
            <a:lvl1pPr marL="395101" marR="0" indent="-395101" algn="l" defTabSz="547673" rtl="0" eaLnBrk="1" latinLnBrk="0" hangingPunct="1">
              <a:lnSpc>
                <a:spcPct val="100000"/>
              </a:lnSpc>
              <a:spcBef>
                <a:spcPts val="1200"/>
              </a:spcBef>
              <a:spcAft>
                <a:spcPts val="0"/>
              </a:spcAft>
              <a:buClrTx/>
              <a:buSzPct val="75000"/>
              <a:buFontTx/>
              <a:buBlip>
                <a:blip r:embed="rId4"/>
              </a:buBlip>
              <a:tabLst/>
              <a:defRPr sz="3200" b="0" i="0" u="none" strike="noStrike" cap="none" spc="0" baseline="0">
                <a:ln>
                  <a:noFill/>
                </a:ln>
                <a:solidFill>
                  <a:srgbClr val="000000"/>
                </a:solidFill>
                <a:uFillTx/>
                <a:latin typeface="Helvetica" charset="0"/>
                <a:ea typeface="Helvetica" charset="0"/>
                <a:cs typeface="Helvetica" charset="0"/>
                <a:sym typeface="Helvetica Light"/>
              </a:defRPr>
            </a:lvl1pPr>
            <a:lvl2pPr marL="839590" marR="0" indent="-395101" algn="l" defTabSz="547673" rtl="0" eaLnBrk="1" latinLnBrk="0" hangingPunct="1">
              <a:lnSpc>
                <a:spcPct val="100000"/>
              </a:lnSpc>
              <a:spcBef>
                <a:spcPts val="1200"/>
              </a:spcBef>
              <a:spcAft>
                <a:spcPts val="0"/>
              </a:spcAft>
              <a:buClrTx/>
              <a:buSzPct val="75000"/>
              <a:buFontTx/>
              <a:buBlip>
                <a:blip r:embed="rId5"/>
              </a:buBlip>
              <a:tabLst/>
              <a:defRPr sz="3200" b="0" i="0" u="none" strike="noStrike" cap="none" spc="0" baseline="0">
                <a:ln>
                  <a:noFill/>
                </a:ln>
                <a:solidFill>
                  <a:srgbClr val="000000"/>
                </a:solidFill>
                <a:uFillTx/>
                <a:latin typeface="Helvetica" charset="0"/>
                <a:ea typeface="Helvetica" charset="0"/>
                <a:cs typeface="Helvetica" charset="0"/>
                <a:sym typeface="Helvetica Light"/>
              </a:defRPr>
            </a:lvl2pPr>
            <a:lvl3pPr marL="1284079" marR="0" indent="-395101" algn="l" defTabSz="547673" rtl="0" eaLnBrk="1" latinLnBrk="0" hangingPunct="1">
              <a:lnSpc>
                <a:spcPct val="100000"/>
              </a:lnSpc>
              <a:spcBef>
                <a:spcPts val="1200"/>
              </a:spcBef>
              <a:spcAft>
                <a:spcPts val="0"/>
              </a:spcAft>
              <a:buClrTx/>
              <a:buSzPct val="75000"/>
              <a:buFontTx/>
              <a:buBlip>
                <a:blip r:embed="rId6"/>
              </a:buBlip>
              <a:tabLst/>
              <a:defRPr sz="3200" b="0" i="0" u="none" strike="noStrike" cap="none" spc="0" baseline="0">
                <a:ln>
                  <a:noFill/>
                </a:ln>
                <a:solidFill>
                  <a:srgbClr val="000000"/>
                </a:solidFill>
                <a:uFillTx/>
                <a:latin typeface="Helvetica" charset="0"/>
                <a:ea typeface="Helvetica" charset="0"/>
                <a:cs typeface="Helvetica" charset="0"/>
                <a:sym typeface="Helvetica Light"/>
              </a:defRPr>
            </a:lvl3pPr>
            <a:lvl4pPr marL="1728567" marR="0" indent="-395101" algn="l" defTabSz="547673" rtl="0" eaLnBrk="1" latinLnBrk="0" hangingPunct="1">
              <a:lnSpc>
                <a:spcPct val="100000"/>
              </a:lnSpc>
              <a:spcBef>
                <a:spcPts val="1200"/>
              </a:spcBef>
              <a:spcAft>
                <a:spcPts val="0"/>
              </a:spcAft>
              <a:buClrTx/>
              <a:buSzPct val="75000"/>
              <a:buFontTx/>
              <a:buChar char="•"/>
              <a:tabLst/>
              <a:defRPr sz="3200" b="0" i="0" u="none" strike="noStrike" cap="none" spc="0" baseline="0">
                <a:ln>
                  <a:noFill/>
                </a:ln>
                <a:solidFill>
                  <a:srgbClr val="000000"/>
                </a:solidFill>
                <a:uFillTx/>
                <a:latin typeface="Helvetica" charset="0"/>
                <a:ea typeface="Helvetica" charset="0"/>
                <a:cs typeface="Helvetica" charset="0"/>
                <a:sym typeface="Helvetica Light"/>
              </a:defRPr>
            </a:lvl4pPr>
            <a:lvl5pPr marL="2173056" marR="0" indent="-395101" algn="l" defTabSz="547673" rtl="0" eaLnBrk="1" latinLnBrk="0" hangingPunct="1">
              <a:lnSpc>
                <a:spcPct val="100000"/>
              </a:lnSpc>
              <a:spcBef>
                <a:spcPts val="1200"/>
              </a:spcBef>
              <a:spcAft>
                <a:spcPts val="0"/>
              </a:spcAft>
              <a:buClrTx/>
              <a:buSzPct val="75000"/>
              <a:buFontTx/>
              <a:buChar char="•"/>
              <a:tabLst/>
              <a:defRPr sz="3200" b="0" i="0" u="none" strike="noStrike" cap="none" spc="0" baseline="0">
                <a:ln>
                  <a:noFill/>
                </a:ln>
                <a:solidFill>
                  <a:srgbClr val="000000"/>
                </a:solidFill>
                <a:uFillTx/>
                <a:latin typeface="Helvetica" charset="0"/>
                <a:ea typeface="Helvetica" charset="0"/>
                <a:cs typeface="Helvetica" charset="0"/>
                <a:sym typeface="Helvetica Light"/>
              </a:defRPr>
            </a:lvl5pPr>
            <a:lvl6pPr marL="2617545" marR="0" indent="-395101" algn="l" defTabSz="547673" rtl="0" eaLnBrk="1" latinLnBrk="0" hangingPunct="1">
              <a:lnSpc>
                <a:spcPct val="100000"/>
              </a:lnSpc>
              <a:spcBef>
                <a:spcPts val="3900"/>
              </a:spcBef>
              <a:spcAft>
                <a:spcPts val="0"/>
              </a:spcAft>
              <a:buClrTx/>
              <a:buSzPct val="75000"/>
              <a:buFontTx/>
              <a:buChar char="•"/>
              <a:tabLst/>
              <a:defRPr sz="3200" b="0" i="0" u="none" strike="noStrike" cap="none" spc="0" baseline="0">
                <a:ln>
                  <a:noFill/>
                </a:ln>
                <a:solidFill>
                  <a:srgbClr val="000000"/>
                </a:solidFill>
                <a:uFillTx/>
                <a:latin typeface="+mn-lt"/>
                <a:ea typeface="+mn-ea"/>
                <a:cs typeface="+mn-cs"/>
                <a:sym typeface="Helvetica Light"/>
              </a:defRPr>
            </a:lvl6pPr>
            <a:lvl7pPr marL="3062034" marR="0" indent="-395101" algn="l" defTabSz="547673" rtl="0" eaLnBrk="1" latinLnBrk="0" hangingPunct="1">
              <a:lnSpc>
                <a:spcPct val="100000"/>
              </a:lnSpc>
              <a:spcBef>
                <a:spcPts val="3900"/>
              </a:spcBef>
              <a:spcAft>
                <a:spcPts val="0"/>
              </a:spcAft>
              <a:buClrTx/>
              <a:buSzPct val="75000"/>
              <a:buFontTx/>
              <a:buChar char="•"/>
              <a:tabLst/>
              <a:defRPr sz="3200" b="0" i="0" u="none" strike="noStrike" cap="none" spc="0" baseline="0">
                <a:ln>
                  <a:noFill/>
                </a:ln>
                <a:solidFill>
                  <a:srgbClr val="000000"/>
                </a:solidFill>
                <a:uFillTx/>
                <a:latin typeface="+mn-lt"/>
                <a:ea typeface="+mn-ea"/>
                <a:cs typeface="+mn-cs"/>
                <a:sym typeface="Helvetica Light"/>
              </a:defRPr>
            </a:lvl7pPr>
            <a:lvl8pPr marL="3506523" marR="0" indent="-395101" algn="l" defTabSz="547673" rtl="0" eaLnBrk="1" latinLnBrk="0" hangingPunct="1">
              <a:lnSpc>
                <a:spcPct val="100000"/>
              </a:lnSpc>
              <a:spcBef>
                <a:spcPts val="3900"/>
              </a:spcBef>
              <a:spcAft>
                <a:spcPts val="0"/>
              </a:spcAft>
              <a:buClrTx/>
              <a:buSzPct val="75000"/>
              <a:buFontTx/>
              <a:buChar char="•"/>
              <a:tabLst/>
              <a:defRPr sz="3200" b="0" i="0" u="none" strike="noStrike" cap="none" spc="0" baseline="0">
                <a:ln>
                  <a:noFill/>
                </a:ln>
                <a:solidFill>
                  <a:srgbClr val="000000"/>
                </a:solidFill>
                <a:uFillTx/>
                <a:latin typeface="+mn-lt"/>
                <a:ea typeface="+mn-ea"/>
                <a:cs typeface="+mn-cs"/>
                <a:sym typeface="Helvetica Light"/>
              </a:defRPr>
            </a:lvl8pPr>
            <a:lvl9pPr marL="3951012" marR="0" indent="-395101" algn="l" defTabSz="547673" rtl="0" eaLnBrk="1" latinLnBrk="0" hangingPunct="1">
              <a:lnSpc>
                <a:spcPct val="100000"/>
              </a:lnSpc>
              <a:spcBef>
                <a:spcPts val="3900"/>
              </a:spcBef>
              <a:spcAft>
                <a:spcPts val="0"/>
              </a:spcAft>
              <a:buClrTx/>
              <a:buSzPct val="75000"/>
              <a:buFontTx/>
              <a:buChar char="•"/>
              <a:tabLst/>
              <a:defRPr sz="3200" b="0" i="0" u="none" strike="noStrike" cap="none" spc="0" baseline="0">
                <a:ln>
                  <a:noFill/>
                </a:ln>
                <a:solidFill>
                  <a:srgbClr val="000000"/>
                </a:solidFill>
                <a:uFillTx/>
                <a:latin typeface="+mn-lt"/>
                <a:ea typeface="+mn-ea"/>
                <a:cs typeface="+mn-cs"/>
                <a:sym typeface="Helvetica Light"/>
              </a:defRPr>
            </a:lvl9pPr>
          </a:lstStyle>
          <a:p>
            <a:r>
              <a:rPr lang="en-IT" sz="2400" dirty="0"/>
              <a:t>A ”community view” of the OpenAIRE Research Graph</a:t>
            </a:r>
          </a:p>
          <a:p>
            <a:pPr lvl="1"/>
            <a:r>
              <a:rPr lang="en-IT" sz="2400" dirty="0"/>
              <a:t>Available via a web portal, API and dumps published on Zenodo</a:t>
            </a:r>
          </a:p>
          <a:p>
            <a:r>
              <a:rPr lang="en-IT" sz="2400" dirty="0"/>
              <a:t>An Open Science Toolkit: entry point to tools for the implementation of Open Science publishing practices</a:t>
            </a:r>
          </a:p>
        </p:txBody>
      </p:sp>
    </p:spTree>
    <p:extLst>
      <p:ext uri="{BB962C8B-B14F-4D97-AF65-F5344CB8AC3E}">
        <p14:creationId xmlns:p14="http://schemas.microsoft.com/office/powerpoint/2010/main" val="38575396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5882C52-CD99-4909-8D36-E0D30E4D479F}"/>
              </a:ext>
            </a:extLst>
          </p:cNvPr>
          <p:cNvSpPr>
            <a:spLocks noGrp="1"/>
          </p:cNvSpPr>
          <p:nvPr>
            <p:ph type="body" idx="1"/>
          </p:nvPr>
        </p:nvSpPr>
        <p:spPr>
          <a:xfrm>
            <a:off x="3824654" y="1400175"/>
            <a:ext cx="8224009" cy="4776788"/>
          </a:xfrm>
        </p:spPr>
        <p:txBody>
          <a:bodyPr/>
          <a:lstStyle/>
          <a:p>
            <a:pPr lvl="1"/>
            <a:r>
              <a:rPr lang="en-GB" dirty="0"/>
              <a:t>[M1] GATEWAY: </a:t>
            </a:r>
            <a:r>
              <a:rPr lang="en-GB" dirty="0" err="1"/>
              <a:t>OpenAIRE</a:t>
            </a:r>
            <a:r>
              <a:rPr lang="en-GB" dirty="0"/>
              <a:t> CONNECT Gateway for Aurora Universities</a:t>
            </a:r>
          </a:p>
          <a:p>
            <a:pPr lvl="1"/>
            <a:endParaRPr lang="en-US" dirty="0"/>
          </a:p>
          <a:p>
            <a:pPr lvl="1"/>
            <a:r>
              <a:rPr lang="en-GB" dirty="0"/>
              <a:t>[M2] OS-MONITOR: </a:t>
            </a:r>
            <a:r>
              <a:rPr lang="en-GB" dirty="0" err="1"/>
              <a:t>OpenAIRE</a:t>
            </a:r>
            <a:r>
              <a:rPr lang="en-GB" dirty="0"/>
              <a:t> Open Science Monitoring Dashboard + Aurora Open Science {for SWAFS project}</a:t>
            </a:r>
          </a:p>
          <a:p>
            <a:pPr lvl="1"/>
            <a:endParaRPr lang="en-US" dirty="0"/>
          </a:p>
          <a:p>
            <a:pPr lvl="1"/>
            <a:r>
              <a:rPr lang="en-GB" dirty="0"/>
              <a:t>[M3] SDG-ADDON: Aurora SDG classifier for Research publications added to gateway and </a:t>
            </a:r>
            <a:r>
              <a:rPr lang="en-GB" dirty="0" err="1"/>
              <a:t>os</a:t>
            </a:r>
            <a:r>
              <a:rPr lang="en-GB" dirty="0"/>
              <a:t>-monitor</a:t>
            </a:r>
          </a:p>
          <a:p>
            <a:pPr marL="586740" lvl="1" indent="0">
              <a:buNone/>
            </a:pPr>
            <a:endParaRPr lang="en-US" dirty="0"/>
          </a:p>
          <a:p>
            <a:pPr lvl="1"/>
            <a:r>
              <a:rPr lang="en-GB" dirty="0"/>
              <a:t>[M4] OS-ENGAGEMENT: Open Science training, services and best practices {for SWAFS project}</a:t>
            </a:r>
          </a:p>
          <a:p>
            <a:pPr lvl="1"/>
            <a:endParaRPr lang="en-US" dirty="0"/>
          </a:p>
          <a:p>
            <a:pPr lvl="1"/>
            <a:r>
              <a:rPr lang="nl-NL" dirty="0"/>
              <a:t>[M5] Communication</a:t>
            </a:r>
          </a:p>
          <a:p>
            <a:endParaRPr lang="LID4096" dirty="0"/>
          </a:p>
        </p:txBody>
      </p:sp>
      <p:sp>
        <p:nvSpPr>
          <p:cNvPr id="2" name="Title 1">
            <a:extLst>
              <a:ext uri="{FF2B5EF4-FFF2-40B4-BE49-F238E27FC236}">
                <a16:creationId xmlns:a16="http://schemas.microsoft.com/office/drawing/2014/main" id="{DC6C359A-39F1-48B8-89B8-FC7400DDBA06}"/>
              </a:ext>
            </a:extLst>
          </p:cNvPr>
          <p:cNvSpPr>
            <a:spLocks noGrp="1"/>
          </p:cNvSpPr>
          <p:nvPr>
            <p:ph type="title"/>
          </p:nvPr>
        </p:nvSpPr>
        <p:spPr/>
        <p:txBody>
          <a:bodyPr/>
          <a:lstStyle/>
          <a:p>
            <a:r>
              <a:rPr lang="en-US" dirty="0" err="1"/>
              <a:t>OpenAIRE</a:t>
            </a:r>
            <a:r>
              <a:rPr lang="en-US" dirty="0"/>
              <a:t> Partnership | signing MoU </a:t>
            </a:r>
            <a:endParaRPr lang="LID4096" dirty="0"/>
          </a:p>
        </p:txBody>
      </p:sp>
      <p:pic>
        <p:nvPicPr>
          <p:cNvPr id="8" name="Picture 7">
            <a:extLst>
              <a:ext uri="{FF2B5EF4-FFF2-40B4-BE49-F238E27FC236}">
                <a16:creationId xmlns:a16="http://schemas.microsoft.com/office/drawing/2014/main" id="{8C6372BD-2764-49FF-A70F-A794894D7159}"/>
              </a:ext>
            </a:extLst>
          </p:cNvPr>
          <p:cNvPicPr>
            <a:picLocks noChangeAspect="1"/>
          </p:cNvPicPr>
          <p:nvPr/>
        </p:nvPicPr>
        <p:blipFill rotWithShape="1">
          <a:blip r:embed="rId2">
            <a:duotone>
              <a:schemeClr val="accent3">
                <a:shade val="45000"/>
                <a:satMod val="135000"/>
              </a:schemeClr>
              <a:prstClr val="white"/>
            </a:duotone>
          </a:blip>
          <a:srcRect b="2136"/>
          <a:stretch/>
        </p:blipFill>
        <p:spPr>
          <a:xfrm>
            <a:off x="143340" y="1397978"/>
            <a:ext cx="4134018" cy="5343390"/>
          </a:xfrm>
          <a:prstGeom prst="rect">
            <a:avLst/>
          </a:prstGeom>
          <a:ln>
            <a:noFill/>
          </a:ln>
          <a:effectLst>
            <a:outerShdw blurRad="292100" dist="139700" dir="2700000" algn="tl" rotWithShape="0">
              <a:srgbClr val="333333">
                <a:alpha val="65000"/>
              </a:srgbClr>
            </a:outerShdw>
          </a:effectLst>
        </p:spPr>
      </p:pic>
      <p:pic>
        <p:nvPicPr>
          <p:cNvPr id="13" name="Picture 12">
            <a:extLst>
              <a:ext uri="{FF2B5EF4-FFF2-40B4-BE49-F238E27FC236}">
                <a16:creationId xmlns:a16="http://schemas.microsoft.com/office/drawing/2014/main" id="{2C7C9DE7-F23A-4078-944B-268142B0E2FF}"/>
              </a:ext>
            </a:extLst>
          </p:cNvPr>
          <p:cNvPicPr>
            <a:picLocks noChangeAspect="1"/>
          </p:cNvPicPr>
          <p:nvPr/>
        </p:nvPicPr>
        <p:blipFill>
          <a:blip r:embed="rId3"/>
          <a:stretch>
            <a:fillRect/>
          </a:stretch>
        </p:blipFill>
        <p:spPr>
          <a:xfrm>
            <a:off x="175849" y="1459524"/>
            <a:ext cx="1824332" cy="307730"/>
          </a:xfrm>
          <a:prstGeom prst="rect">
            <a:avLst/>
          </a:prstGeom>
        </p:spPr>
      </p:pic>
      <p:sp>
        <p:nvSpPr>
          <p:cNvPr id="14" name="TextBox 13">
            <a:extLst>
              <a:ext uri="{FF2B5EF4-FFF2-40B4-BE49-F238E27FC236}">
                <a16:creationId xmlns:a16="http://schemas.microsoft.com/office/drawing/2014/main" id="{F9ED238F-0CEB-43E6-B294-5DBDF1DA44BD}"/>
              </a:ext>
            </a:extLst>
          </p:cNvPr>
          <p:cNvSpPr txBox="1"/>
          <p:nvPr/>
        </p:nvSpPr>
        <p:spPr>
          <a:xfrm>
            <a:off x="232079" y="1890344"/>
            <a:ext cx="3956539" cy="430887"/>
          </a:xfrm>
          <a:prstGeom prst="rect">
            <a:avLst/>
          </a:prstGeom>
          <a:solidFill>
            <a:srgbClr val="D8E7E6"/>
          </a:solidFill>
        </p:spPr>
        <p:txBody>
          <a:bodyPr wrap="square" rtlCol="0">
            <a:spAutoFit/>
          </a:bodyPr>
          <a:lstStyle/>
          <a:p>
            <a:r>
              <a:rPr lang="en-GB" sz="1100" b="0" i="0" dirty="0">
                <a:solidFill>
                  <a:srgbClr val="1E766E"/>
                </a:solidFill>
                <a:effectLst/>
                <a:latin typeface="TT Norms Pro"/>
              </a:rPr>
              <a:t> closely collaborating research‑intensive European universities, who use their academic excellence to drive societal change.</a:t>
            </a:r>
            <a:endParaRPr lang="LID4096" sz="1100" dirty="0">
              <a:solidFill>
                <a:srgbClr val="1E766E"/>
              </a:solidFill>
            </a:endParaRPr>
          </a:p>
        </p:txBody>
      </p:sp>
    </p:spTree>
    <p:extLst>
      <p:ext uri="{BB962C8B-B14F-4D97-AF65-F5344CB8AC3E}">
        <p14:creationId xmlns:p14="http://schemas.microsoft.com/office/powerpoint/2010/main" val="12083633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8" name="Google Shape;198;p7"/>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rtl="0">
              <a:lnSpc>
                <a:spcPct val="100000"/>
              </a:lnSpc>
              <a:spcBef>
                <a:spcPts val="0"/>
              </a:spcBef>
              <a:spcAft>
                <a:spcPts val="0"/>
              </a:spcAft>
              <a:buClr>
                <a:schemeClr val="lt1"/>
              </a:buClr>
              <a:buSzPts val="2400"/>
              <a:buFont typeface="Calibri"/>
              <a:buNone/>
            </a:pPr>
            <a:r>
              <a:rPr lang="en-US" dirty="0"/>
              <a:t>MoU TIMELINE</a:t>
            </a:r>
            <a:endParaRPr dirty="0"/>
          </a:p>
        </p:txBody>
      </p:sp>
      <p:pic>
        <p:nvPicPr>
          <p:cNvPr id="1026" name="Picture 2">
            <a:extLst>
              <a:ext uri="{FF2B5EF4-FFF2-40B4-BE49-F238E27FC236}">
                <a16:creationId xmlns:a16="http://schemas.microsoft.com/office/drawing/2014/main" id="{C3481114-0CB8-4E02-9AB7-720C05C3CD8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788"/>
          <a:stretch/>
        </p:blipFill>
        <p:spPr bwMode="auto">
          <a:xfrm>
            <a:off x="985106" y="710384"/>
            <a:ext cx="8525844" cy="244813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E47EC5E-8579-4140-9E98-FD3018D397BE}"/>
              </a:ext>
            </a:extLst>
          </p:cNvPr>
          <p:cNvSpPr/>
          <p:nvPr/>
        </p:nvSpPr>
        <p:spPr>
          <a:xfrm>
            <a:off x="3054752" y="3807499"/>
            <a:ext cx="1327131" cy="8804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M1 Gateway</a:t>
            </a:r>
            <a:endParaRPr lang="LID4096" sz="1200" dirty="0"/>
          </a:p>
        </p:txBody>
      </p:sp>
      <p:sp>
        <p:nvSpPr>
          <p:cNvPr id="8" name="Rectangle 7">
            <a:extLst>
              <a:ext uri="{FF2B5EF4-FFF2-40B4-BE49-F238E27FC236}">
                <a16:creationId xmlns:a16="http://schemas.microsoft.com/office/drawing/2014/main" id="{6E87ED9E-6B5F-49E1-AB7B-B856084B1BD4}"/>
              </a:ext>
            </a:extLst>
          </p:cNvPr>
          <p:cNvSpPr/>
          <p:nvPr/>
        </p:nvSpPr>
        <p:spPr>
          <a:xfrm>
            <a:off x="4584463" y="5236827"/>
            <a:ext cx="1327131" cy="8804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M2 OS-Monitor</a:t>
            </a:r>
          </a:p>
        </p:txBody>
      </p:sp>
      <p:sp>
        <p:nvSpPr>
          <p:cNvPr id="9" name="Rectangle 8">
            <a:extLst>
              <a:ext uri="{FF2B5EF4-FFF2-40B4-BE49-F238E27FC236}">
                <a16:creationId xmlns:a16="http://schemas.microsoft.com/office/drawing/2014/main" id="{785E1027-37C6-48E1-B254-11429A1B27F6}"/>
              </a:ext>
            </a:extLst>
          </p:cNvPr>
          <p:cNvSpPr/>
          <p:nvPr/>
        </p:nvSpPr>
        <p:spPr>
          <a:xfrm>
            <a:off x="4584463" y="3808702"/>
            <a:ext cx="1327131" cy="8804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M3 SDG-addon</a:t>
            </a:r>
          </a:p>
        </p:txBody>
      </p:sp>
      <p:sp>
        <p:nvSpPr>
          <p:cNvPr id="10" name="Rectangle 9">
            <a:extLst>
              <a:ext uri="{FF2B5EF4-FFF2-40B4-BE49-F238E27FC236}">
                <a16:creationId xmlns:a16="http://schemas.microsoft.com/office/drawing/2014/main" id="{27895EEA-3A82-41D3-90CE-199F21A9C937}"/>
              </a:ext>
            </a:extLst>
          </p:cNvPr>
          <p:cNvSpPr/>
          <p:nvPr/>
        </p:nvSpPr>
        <p:spPr>
          <a:xfrm>
            <a:off x="6846156" y="5236827"/>
            <a:ext cx="1327131" cy="8804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M4 OS-Engage</a:t>
            </a:r>
          </a:p>
        </p:txBody>
      </p:sp>
      <p:sp>
        <p:nvSpPr>
          <p:cNvPr id="3" name="Arrow: Right 2">
            <a:extLst>
              <a:ext uri="{FF2B5EF4-FFF2-40B4-BE49-F238E27FC236}">
                <a16:creationId xmlns:a16="http://schemas.microsoft.com/office/drawing/2014/main" id="{C1F4ACE1-7DD4-4E44-9195-1CC3C21DDE27}"/>
              </a:ext>
            </a:extLst>
          </p:cNvPr>
          <p:cNvSpPr/>
          <p:nvPr/>
        </p:nvSpPr>
        <p:spPr>
          <a:xfrm rot="19800000">
            <a:off x="3817511" y="3340761"/>
            <a:ext cx="1244451" cy="2601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t>DATA</a:t>
            </a:r>
            <a:endParaRPr lang="LID4096" sz="1200" dirty="0"/>
          </a:p>
        </p:txBody>
      </p:sp>
      <p:sp>
        <p:nvSpPr>
          <p:cNvPr id="4" name="TextBox 3">
            <a:extLst>
              <a:ext uri="{FF2B5EF4-FFF2-40B4-BE49-F238E27FC236}">
                <a16:creationId xmlns:a16="http://schemas.microsoft.com/office/drawing/2014/main" id="{71EBD16A-59EA-4634-B3DD-BB7DC0F4626A}"/>
              </a:ext>
            </a:extLst>
          </p:cNvPr>
          <p:cNvSpPr txBox="1"/>
          <p:nvPr/>
        </p:nvSpPr>
        <p:spPr>
          <a:xfrm>
            <a:off x="217609" y="3996696"/>
            <a:ext cx="2098871" cy="1815882"/>
          </a:xfrm>
          <a:prstGeom prst="rect">
            <a:avLst/>
          </a:prstGeom>
          <a:noFill/>
        </p:spPr>
        <p:txBody>
          <a:bodyPr wrap="square" rtlCol="0">
            <a:spAutoFit/>
          </a:bodyPr>
          <a:lstStyle/>
          <a:p>
            <a:r>
              <a:rPr lang="en-US" dirty="0"/>
              <a:t>Used in </a:t>
            </a:r>
          </a:p>
          <a:p>
            <a:r>
              <a:rPr lang="en-US" dirty="0"/>
              <a:t>Aurora SDG project</a:t>
            </a:r>
          </a:p>
          <a:p>
            <a:endParaRPr lang="en-US" dirty="0"/>
          </a:p>
          <a:p>
            <a:endParaRPr lang="en-US" dirty="0"/>
          </a:p>
          <a:p>
            <a:endParaRPr lang="en-US" dirty="0"/>
          </a:p>
          <a:p>
            <a:endParaRPr lang="en-US" dirty="0"/>
          </a:p>
          <a:p>
            <a:r>
              <a:rPr lang="en-US" dirty="0"/>
              <a:t>Used in </a:t>
            </a:r>
          </a:p>
          <a:p>
            <a:r>
              <a:rPr lang="en-US" dirty="0"/>
              <a:t>Aurora SWAFS project</a:t>
            </a:r>
          </a:p>
        </p:txBody>
      </p:sp>
      <p:cxnSp>
        <p:nvCxnSpPr>
          <p:cNvPr id="7" name="Straight Connector 6">
            <a:extLst>
              <a:ext uri="{FF2B5EF4-FFF2-40B4-BE49-F238E27FC236}">
                <a16:creationId xmlns:a16="http://schemas.microsoft.com/office/drawing/2014/main" id="{701A9FB7-7AC8-49DE-9BE1-9F3D670385B3}"/>
              </a:ext>
            </a:extLst>
          </p:cNvPr>
          <p:cNvCxnSpPr>
            <a:cxnSpLocks/>
          </p:cNvCxnSpPr>
          <p:nvPr/>
        </p:nvCxnSpPr>
        <p:spPr>
          <a:xfrm>
            <a:off x="311810" y="4936945"/>
            <a:ext cx="118310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C7DA5E2-D96F-4843-8233-20517F45D1CF}"/>
              </a:ext>
            </a:extLst>
          </p:cNvPr>
          <p:cNvCxnSpPr/>
          <p:nvPr/>
        </p:nvCxnSpPr>
        <p:spPr>
          <a:xfrm>
            <a:off x="217609" y="3429000"/>
            <a:ext cx="118310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2726059-6554-4E8C-AEA6-E32CADC61881}"/>
              </a:ext>
            </a:extLst>
          </p:cNvPr>
          <p:cNvCxnSpPr/>
          <p:nvPr/>
        </p:nvCxnSpPr>
        <p:spPr>
          <a:xfrm>
            <a:off x="143340" y="6367343"/>
            <a:ext cx="11831054" cy="0"/>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0B6CB97-8291-4E8F-AC74-8EB2106C1006}"/>
              </a:ext>
            </a:extLst>
          </p:cNvPr>
          <p:cNvSpPr txBox="1"/>
          <p:nvPr/>
        </p:nvSpPr>
        <p:spPr>
          <a:xfrm>
            <a:off x="311810" y="6402703"/>
            <a:ext cx="11404084" cy="307777"/>
          </a:xfrm>
          <a:prstGeom prst="rect">
            <a:avLst/>
          </a:prstGeom>
          <a:solidFill>
            <a:schemeClr val="bg1"/>
          </a:solidFill>
        </p:spPr>
        <p:txBody>
          <a:bodyPr wrap="none" rtlCol="0">
            <a:spAutoFit/>
          </a:bodyPr>
          <a:lstStyle/>
          <a:p>
            <a:r>
              <a:rPr lang="en-US" dirty="0"/>
              <a:t>2021	Q3	Q4	2022 Q1		Q2		Q3			Q4 	2023 Q1 	Q2</a:t>
            </a:r>
            <a:endParaRPr lang="LID4096" dirty="0"/>
          </a:p>
        </p:txBody>
      </p:sp>
      <p:sp>
        <p:nvSpPr>
          <p:cNvPr id="22" name="Arrow: Right 21">
            <a:extLst>
              <a:ext uri="{FF2B5EF4-FFF2-40B4-BE49-F238E27FC236}">
                <a16:creationId xmlns:a16="http://schemas.microsoft.com/office/drawing/2014/main" id="{9ADF7633-85D5-4BF9-9206-9D7DF24AC75F}"/>
              </a:ext>
            </a:extLst>
          </p:cNvPr>
          <p:cNvSpPr/>
          <p:nvPr/>
        </p:nvSpPr>
        <p:spPr>
          <a:xfrm rot="1800000">
            <a:off x="4024272" y="3297172"/>
            <a:ext cx="1107961" cy="2485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MODELS</a:t>
            </a:r>
            <a:endParaRPr lang="LID4096" sz="1200" dirty="0"/>
          </a:p>
        </p:txBody>
      </p:sp>
      <p:sp>
        <p:nvSpPr>
          <p:cNvPr id="11" name="Rectangle 10">
            <a:extLst>
              <a:ext uri="{FF2B5EF4-FFF2-40B4-BE49-F238E27FC236}">
                <a16:creationId xmlns:a16="http://schemas.microsoft.com/office/drawing/2014/main" id="{33A55AA9-0E7C-4BD6-BCB6-689392FEC6C4}"/>
              </a:ext>
            </a:extLst>
          </p:cNvPr>
          <p:cNvSpPr/>
          <p:nvPr/>
        </p:nvSpPr>
        <p:spPr>
          <a:xfrm>
            <a:off x="2316481" y="4807441"/>
            <a:ext cx="1097280" cy="2589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M5 Comms</a:t>
            </a:r>
          </a:p>
        </p:txBody>
      </p:sp>
      <p:sp>
        <p:nvSpPr>
          <p:cNvPr id="23" name="Rectangle 22">
            <a:extLst>
              <a:ext uri="{FF2B5EF4-FFF2-40B4-BE49-F238E27FC236}">
                <a16:creationId xmlns:a16="http://schemas.microsoft.com/office/drawing/2014/main" id="{BBF305A8-C554-4816-B454-DA9F59F6D925}"/>
              </a:ext>
            </a:extLst>
          </p:cNvPr>
          <p:cNvSpPr/>
          <p:nvPr/>
        </p:nvSpPr>
        <p:spPr>
          <a:xfrm>
            <a:off x="5349240" y="4837824"/>
            <a:ext cx="1097280" cy="2589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M5 Comms</a:t>
            </a:r>
          </a:p>
        </p:txBody>
      </p:sp>
      <p:sp>
        <p:nvSpPr>
          <p:cNvPr id="24" name="Rectangle 23">
            <a:extLst>
              <a:ext uri="{FF2B5EF4-FFF2-40B4-BE49-F238E27FC236}">
                <a16:creationId xmlns:a16="http://schemas.microsoft.com/office/drawing/2014/main" id="{1880FAF8-1968-4A22-8A25-A6C610180323}"/>
              </a:ext>
            </a:extLst>
          </p:cNvPr>
          <p:cNvSpPr/>
          <p:nvPr/>
        </p:nvSpPr>
        <p:spPr>
          <a:xfrm>
            <a:off x="6961081" y="4827903"/>
            <a:ext cx="1097280" cy="2589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M5 Comms</a:t>
            </a:r>
          </a:p>
        </p:txBody>
      </p:sp>
      <p:sp>
        <p:nvSpPr>
          <p:cNvPr id="25" name="Rectangle 24">
            <a:extLst>
              <a:ext uri="{FF2B5EF4-FFF2-40B4-BE49-F238E27FC236}">
                <a16:creationId xmlns:a16="http://schemas.microsoft.com/office/drawing/2014/main" id="{454D1EF1-F943-4473-A6B3-92C19387A604}"/>
              </a:ext>
            </a:extLst>
          </p:cNvPr>
          <p:cNvSpPr/>
          <p:nvPr/>
        </p:nvSpPr>
        <p:spPr>
          <a:xfrm>
            <a:off x="10951383" y="4827903"/>
            <a:ext cx="1097280" cy="25898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M5 Comms</a:t>
            </a:r>
          </a:p>
        </p:txBody>
      </p:sp>
      <p:cxnSp>
        <p:nvCxnSpPr>
          <p:cNvPr id="26" name="Straight Connector 25">
            <a:extLst>
              <a:ext uri="{FF2B5EF4-FFF2-40B4-BE49-F238E27FC236}">
                <a16:creationId xmlns:a16="http://schemas.microsoft.com/office/drawing/2014/main" id="{C8834264-298B-4CFA-905E-4CCB0FFF0585}"/>
              </a:ext>
            </a:extLst>
          </p:cNvPr>
          <p:cNvCxnSpPr/>
          <p:nvPr/>
        </p:nvCxnSpPr>
        <p:spPr>
          <a:xfrm>
            <a:off x="10403913" y="796819"/>
            <a:ext cx="0" cy="6018487"/>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3" name="Straight Connector 12">
            <a:extLst>
              <a:ext uri="{FF2B5EF4-FFF2-40B4-BE49-F238E27FC236}">
                <a16:creationId xmlns:a16="http://schemas.microsoft.com/office/drawing/2014/main" id="{973784D4-F1DC-43C2-B844-1F5994AD0836}"/>
              </a:ext>
            </a:extLst>
          </p:cNvPr>
          <p:cNvCxnSpPr/>
          <p:nvPr/>
        </p:nvCxnSpPr>
        <p:spPr>
          <a:xfrm>
            <a:off x="3241113" y="691993"/>
            <a:ext cx="0" cy="6018487"/>
          </a:xfrm>
          <a:prstGeom prst="line">
            <a:avLst/>
          </a:prstGeom>
          <a:ln w="9525"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27" name="Picture 26">
            <a:extLst>
              <a:ext uri="{FF2B5EF4-FFF2-40B4-BE49-F238E27FC236}">
                <a16:creationId xmlns:a16="http://schemas.microsoft.com/office/drawing/2014/main" id="{CB0900C5-208D-4A6F-A228-B74557835E5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88992" y="3781175"/>
            <a:ext cx="863578" cy="390488"/>
          </a:xfrm>
          <a:prstGeom prst="rect">
            <a:avLst/>
          </a:prstGeom>
          <a:effectLst>
            <a:outerShdw blurRad="50800" dist="38100" dir="2700000" algn="tl" rotWithShape="0">
              <a:prstClr val="black">
                <a:alpha val="40000"/>
              </a:prstClr>
            </a:outerShdw>
          </a:effectLst>
        </p:spPr>
      </p:pic>
      <p:sp>
        <p:nvSpPr>
          <p:cNvPr id="28" name="Arrow: Right 27">
            <a:extLst>
              <a:ext uri="{FF2B5EF4-FFF2-40B4-BE49-F238E27FC236}">
                <a16:creationId xmlns:a16="http://schemas.microsoft.com/office/drawing/2014/main" id="{A2E6429D-40F9-4887-8EBE-082395DE64F5}"/>
              </a:ext>
            </a:extLst>
          </p:cNvPr>
          <p:cNvSpPr/>
          <p:nvPr/>
        </p:nvSpPr>
        <p:spPr>
          <a:xfrm rot="2700000">
            <a:off x="3651643" y="4990120"/>
            <a:ext cx="1244451" cy="2601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t>DATA</a:t>
            </a:r>
            <a:endParaRPr lang="LID4096" sz="1200" dirty="0"/>
          </a:p>
        </p:txBody>
      </p:sp>
      <p:sp>
        <p:nvSpPr>
          <p:cNvPr id="29" name="Arrow: Right 28">
            <a:extLst>
              <a:ext uri="{FF2B5EF4-FFF2-40B4-BE49-F238E27FC236}">
                <a16:creationId xmlns:a16="http://schemas.microsoft.com/office/drawing/2014/main" id="{4228229D-07F1-4664-AE3F-CC0D8B837C97}"/>
              </a:ext>
            </a:extLst>
          </p:cNvPr>
          <p:cNvSpPr/>
          <p:nvPr/>
        </p:nvSpPr>
        <p:spPr>
          <a:xfrm rot="4500000">
            <a:off x="4725550" y="4845576"/>
            <a:ext cx="980585" cy="2823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t>DATA</a:t>
            </a:r>
            <a:endParaRPr lang="LID4096" sz="1200" dirty="0"/>
          </a:p>
        </p:txBody>
      </p:sp>
    </p:spTree>
    <p:extLst>
      <p:ext uri="{BB962C8B-B14F-4D97-AF65-F5344CB8AC3E}">
        <p14:creationId xmlns:p14="http://schemas.microsoft.com/office/powerpoint/2010/main" val="33188011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grpSp>
        <p:nvGrpSpPr>
          <p:cNvPr id="6" name="Group 5">
            <a:extLst>
              <a:ext uri="{FF2B5EF4-FFF2-40B4-BE49-F238E27FC236}">
                <a16:creationId xmlns:a16="http://schemas.microsoft.com/office/drawing/2014/main" id="{E83CD851-B00C-4780-9F42-50F8B4C17631}"/>
              </a:ext>
            </a:extLst>
          </p:cNvPr>
          <p:cNvGrpSpPr/>
          <p:nvPr/>
        </p:nvGrpSpPr>
        <p:grpSpPr>
          <a:xfrm>
            <a:off x="120653" y="1419367"/>
            <a:ext cx="6755636" cy="5085238"/>
            <a:chOff x="143340" y="1487424"/>
            <a:chExt cx="6400800" cy="4973527"/>
          </a:xfrm>
        </p:grpSpPr>
        <p:pic>
          <p:nvPicPr>
            <p:cNvPr id="7" name="Google Shape;144;p4" descr="Machine generated alternative text:&#10;View &#10;Robert Jaworek &#10;Eike Spielberg &#10;Maurice (VI-I) Vanderfeesten &#10;José Luis I*Sris &#10;Felix Schmidt &#10;N Strong (Unive... &#10;Participants (12) &#10;Q Find a participant &#10;Maurice (VI-I) Vanderfeesten (Host, me) &#10;H. Klüpfel (LIDE) (Guest) &#10;Eike Spielberg (Guest) &#10;Alec Goldstone (Guest) &#10;Baldvin Zarioh (Guest) &#10;Felix Schmidt (Guest) &#10;Hanna (Guest) &#10;Jordy Gevers (VIJ Amsterdam) &#10;José Luis &amp; Cris (Guest) &#10;N Strong (University of Aberdeen) (Guest) &#10;Robert Jaworek (Guest) &#10;Thomas Haselwanter (LFLI Innsbruck) (Guest) % Cn &#10;e &#10;o &#10;o &#10;go slower &#10;o &#10;go faster &#10;more &#10;clear all ">
              <a:extLst>
                <a:ext uri="{FF2B5EF4-FFF2-40B4-BE49-F238E27FC236}">
                  <a16:creationId xmlns:a16="http://schemas.microsoft.com/office/drawing/2014/main" id="{DA396852-807C-49A5-BFFB-2D0AE13B00B2}"/>
                </a:ext>
              </a:extLst>
            </p:cNvPr>
            <p:cNvPicPr preferRelativeResize="0"/>
            <p:nvPr/>
          </p:nvPicPr>
          <p:blipFill rotWithShape="1">
            <a:blip r:embed="rId3">
              <a:alphaModFix/>
            </a:blip>
            <a:srcRect/>
            <a:stretch/>
          </p:blipFill>
          <p:spPr>
            <a:xfrm>
              <a:off x="143340" y="1487424"/>
              <a:ext cx="6400800" cy="4973527"/>
            </a:xfrm>
            <a:prstGeom prst="rect">
              <a:avLst/>
            </a:prstGeom>
            <a:noFill/>
            <a:ln>
              <a:noFill/>
            </a:ln>
            <a:effectLst>
              <a:outerShdw blurRad="292100" dist="139700" dir="2700000" algn="tl" rotWithShape="0">
                <a:srgbClr val="333333">
                  <a:alpha val="64705"/>
                </a:srgbClr>
              </a:outerShdw>
            </a:effectLst>
          </p:spPr>
        </p:pic>
        <p:pic>
          <p:nvPicPr>
            <p:cNvPr id="8" name="Google Shape;145;p4">
              <a:extLst>
                <a:ext uri="{FF2B5EF4-FFF2-40B4-BE49-F238E27FC236}">
                  <a16:creationId xmlns:a16="http://schemas.microsoft.com/office/drawing/2014/main" id="{B73FE597-818B-40E7-AE0D-20F3B23157A1}"/>
                </a:ext>
              </a:extLst>
            </p:cNvPr>
            <p:cNvPicPr preferRelativeResize="0"/>
            <p:nvPr/>
          </p:nvPicPr>
          <p:blipFill rotWithShape="1">
            <a:blip r:embed="rId4">
              <a:alphaModFix/>
            </a:blip>
            <a:srcRect/>
            <a:stretch/>
          </p:blipFill>
          <p:spPr>
            <a:xfrm>
              <a:off x="1474203" y="5251126"/>
              <a:ext cx="685102" cy="264846"/>
            </a:xfrm>
            <a:prstGeom prst="rect">
              <a:avLst/>
            </a:prstGeom>
            <a:noFill/>
            <a:ln>
              <a:noFill/>
            </a:ln>
          </p:spPr>
        </p:pic>
        <p:pic>
          <p:nvPicPr>
            <p:cNvPr id="9" name="Google Shape;146;p4">
              <a:extLst>
                <a:ext uri="{FF2B5EF4-FFF2-40B4-BE49-F238E27FC236}">
                  <a16:creationId xmlns:a16="http://schemas.microsoft.com/office/drawing/2014/main" id="{0F57C78E-77C2-4F63-8B57-8533F270B455}"/>
                </a:ext>
              </a:extLst>
            </p:cNvPr>
            <p:cNvPicPr preferRelativeResize="0"/>
            <p:nvPr/>
          </p:nvPicPr>
          <p:blipFill rotWithShape="1">
            <a:blip r:embed="rId4">
              <a:alphaModFix/>
            </a:blip>
            <a:srcRect/>
            <a:stretch/>
          </p:blipFill>
          <p:spPr>
            <a:xfrm>
              <a:off x="1474203" y="4055063"/>
              <a:ext cx="685102" cy="264846"/>
            </a:xfrm>
            <a:prstGeom prst="rect">
              <a:avLst/>
            </a:prstGeom>
            <a:noFill/>
            <a:ln>
              <a:noFill/>
            </a:ln>
          </p:spPr>
        </p:pic>
        <p:pic>
          <p:nvPicPr>
            <p:cNvPr id="10" name="Google Shape;147;p4">
              <a:extLst>
                <a:ext uri="{FF2B5EF4-FFF2-40B4-BE49-F238E27FC236}">
                  <a16:creationId xmlns:a16="http://schemas.microsoft.com/office/drawing/2014/main" id="{6A67AF78-8FA7-4432-9826-788791A36C4F}"/>
                </a:ext>
              </a:extLst>
            </p:cNvPr>
            <p:cNvPicPr preferRelativeResize="0"/>
            <p:nvPr/>
          </p:nvPicPr>
          <p:blipFill rotWithShape="1">
            <a:blip r:embed="rId4">
              <a:alphaModFix/>
            </a:blip>
            <a:srcRect/>
            <a:stretch/>
          </p:blipFill>
          <p:spPr>
            <a:xfrm>
              <a:off x="5660613" y="1691017"/>
              <a:ext cx="685102" cy="264846"/>
            </a:xfrm>
            <a:prstGeom prst="rect">
              <a:avLst/>
            </a:prstGeom>
            <a:noFill/>
            <a:ln>
              <a:noFill/>
            </a:ln>
          </p:spPr>
        </p:pic>
        <p:pic>
          <p:nvPicPr>
            <p:cNvPr id="11" name="Google Shape;148;p4">
              <a:extLst>
                <a:ext uri="{FF2B5EF4-FFF2-40B4-BE49-F238E27FC236}">
                  <a16:creationId xmlns:a16="http://schemas.microsoft.com/office/drawing/2014/main" id="{24370F9A-028B-4865-B2F4-2C116C706330}"/>
                </a:ext>
              </a:extLst>
            </p:cNvPr>
            <p:cNvPicPr preferRelativeResize="0"/>
            <p:nvPr/>
          </p:nvPicPr>
          <p:blipFill rotWithShape="1">
            <a:blip r:embed="rId5">
              <a:alphaModFix/>
            </a:blip>
            <a:srcRect/>
            <a:stretch/>
          </p:blipFill>
          <p:spPr>
            <a:xfrm>
              <a:off x="3266622" y="5251126"/>
              <a:ext cx="980502" cy="314018"/>
            </a:xfrm>
            <a:prstGeom prst="rect">
              <a:avLst/>
            </a:prstGeom>
            <a:noFill/>
            <a:ln>
              <a:noFill/>
            </a:ln>
          </p:spPr>
        </p:pic>
        <p:pic>
          <p:nvPicPr>
            <p:cNvPr id="12" name="Google Shape;149;p4">
              <a:extLst>
                <a:ext uri="{FF2B5EF4-FFF2-40B4-BE49-F238E27FC236}">
                  <a16:creationId xmlns:a16="http://schemas.microsoft.com/office/drawing/2014/main" id="{B29B3824-394F-4A26-852F-FDB74D218328}"/>
                </a:ext>
              </a:extLst>
            </p:cNvPr>
            <p:cNvPicPr preferRelativeResize="0"/>
            <p:nvPr/>
          </p:nvPicPr>
          <p:blipFill rotWithShape="1">
            <a:blip r:embed="rId6">
              <a:alphaModFix/>
            </a:blip>
            <a:srcRect/>
            <a:stretch/>
          </p:blipFill>
          <p:spPr>
            <a:xfrm>
              <a:off x="1178803" y="1691017"/>
              <a:ext cx="980502" cy="314018"/>
            </a:xfrm>
            <a:prstGeom prst="rect">
              <a:avLst/>
            </a:prstGeom>
            <a:noFill/>
            <a:ln>
              <a:noFill/>
            </a:ln>
          </p:spPr>
        </p:pic>
        <p:pic>
          <p:nvPicPr>
            <p:cNvPr id="13" name="Google Shape;150;p4">
              <a:extLst>
                <a:ext uri="{FF2B5EF4-FFF2-40B4-BE49-F238E27FC236}">
                  <a16:creationId xmlns:a16="http://schemas.microsoft.com/office/drawing/2014/main" id="{92DC8AA3-95F8-4DAB-B940-B7E211891465}"/>
                </a:ext>
              </a:extLst>
            </p:cNvPr>
            <p:cNvPicPr preferRelativeResize="0"/>
            <p:nvPr/>
          </p:nvPicPr>
          <p:blipFill rotWithShape="1">
            <a:blip r:embed="rId7">
              <a:alphaModFix/>
            </a:blip>
            <a:srcRect/>
            <a:stretch/>
          </p:blipFill>
          <p:spPr>
            <a:xfrm>
              <a:off x="5365213" y="4051398"/>
              <a:ext cx="980502" cy="314018"/>
            </a:xfrm>
            <a:prstGeom prst="rect">
              <a:avLst/>
            </a:prstGeom>
            <a:noFill/>
            <a:ln>
              <a:noFill/>
            </a:ln>
          </p:spPr>
        </p:pic>
        <p:pic>
          <p:nvPicPr>
            <p:cNvPr id="14" name="Google Shape;151;p4">
              <a:extLst>
                <a:ext uri="{FF2B5EF4-FFF2-40B4-BE49-F238E27FC236}">
                  <a16:creationId xmlns:a16="http://schemas.microsoft.com/office/drawing/2014/main" id="{2F468F3E-199E-4E72-AF8B-B6FE9411FA9B}"/>
                </a:ext>
              </a:extLst>
            </p:cNvPr>
            <p:cNvPicPr preferRelativeResize="0"/>
            <p:nvPr/>
          </p:nvPicPr>
          <p:blipFill rotWithShape="1">
            <a:blip r:embed="rId8">
              <a:alphaModFix/>
            </a:blip>
            <a:srcRect/>
            <a:stretch/>
          </p:blipFill>
          <p:spPr>
            <a:xfrm>
              <a:off x="3266622" y="1691017"/>
              <a:ext cx="980502" cy="314018"/>
            </a:xfrm>
            <a:prstGeom prst="rect">
              <a:avLst/>
            </a:prstGeom>
            <a:noFill/>
            <a:ln>
              <a:noFill/>
            </a:ln>
          </p:spPr>
        </p:pic>
        <p:pic>
          <p:nvPicPr>
            <p:cNvPr id="15" name="Google Shape;152;p4">
              <a:extLst>
                <a:ext uri="{FF2B5EF4-FFF2-40B4-BE49-F238E27FC236}">
                  <a16:creationId xmlns:a16="http://schemas.microsoft.com/office/drawing/2014/main" id="{B074069D-3BAA-4BB1-9A65-D5E42CAF9AD3}"/>
                </a:ext>
              </a:extLst>
            </p:cNvPr>
            <p:cNvPicPr preferRelativeResize="0"/>
            <p:nvPr/>
          </p:nvPicPr>
          <p:blipFill rotWithShape="1">
            <a:blip r:embed="rId8">
              <a:alphaModFix/>
            </a:blip>
            <a:srcRect/>
            <a:stretch/>
          </p:blipFill>
          <p:spPr>
            <a:xfrm>
              <a:off x="1178803" y="2929835"/>
              <a:ext cx="980502" cy="314018"/>
            </a:xfrm>
            <a:prstGeom prst="rect">
              <a:avLst/>
            </a:prstGeom>
            <a:noFill/>
            <a:ln>
              <a:noFill/>
            </a:ln>
          </p:spPr>
        </p:pic>
        <p:pic>
          <p:nvPicPr>
            <p:cNvPr id="16" name="Google Shape;153;p4">
              <a:extLst>
                <a:ext uri="{FF2B5EF4-FFF2-40B4-BE49-F238E27FC236}">
                  <a16:creationId xmlns:a16="http://schemas.microsoft.com/office/drawing/2014/main" id="{DA49677A-605E-4FEE-B25F-126A3FF3A208}"/>
                </a:ext>
              </a:extLst>
            </p:cNvPr>
            <p:cNvPicPr preferRelativeResize="0"/>
            <p:nvPr/>
          </p:nvPicPr>
          <p:blipFill rotWithShape="1">
            <a:blip r:embed="rId9">
              <a:alphaModFix/>
            </a:blip>
            <a:srcRect/>
            <a:stretch/>
          </p:blipFill>
          <p:spPr>
            <a:xfrm>
              <a:off x="3287627" y="2920939"/>
              <a:ext cx="980502" cy="314018"/>
            </a:xfrm>
            <a:prstGeom prst="rect">
              <a:avLst/>
            </a:prstGeom>
            <a:noFill/>
            <a:ln>
              <a:noFill/>
            </a:ln>
          </p:spPr>
        </p:pic>
        <p:pic>
          <p:nvPicPr>
            <p:cNvPr id="17" name="Google Shape;154;p4">
              <a:extLst>
                <a:ext uri="{FF2B5EF4-FFF2-40B4-BE49-F238E27FC236}">
                  <a16:creationId xmlns:a16="http://schemas.microsoft.com/office/drawing/2014/main" id="{D7D53955-97F0-4B00-9F12-FE6433D3084D}"/>
                </a:ext>
              </a:extLst>
            </p:cNvPr>
            <p:cNvPicPr preferRelativeResize="0"/>
            <p:nvPr/>
          </p:nvPicPr>
          <p:blipFill rotWithShape="1">
            <a:blip r:embed="rId10">
              <a:alphaModFix/>
            </a:blip>
            <a:srcRect/>
            <a:stretch/>
          </p:blipFill>
          <p:spPr>
            <a:xfrm>
              <a:off x="5365213" y="2929835"/>
              <a:ext cx="980502" cy="314018"/>
            </a:xfrm>
            <a:prstGeom prst="rect">
              <a:avLst/>
            </a:prstGeom>
            <a:noFill/>
            <a:ln>
              <a:noFill/>
            </a:ln>
          </p:spPr>
        </p:pic>
        <p:pic>
          <p:nvPicPr>
            <p:cNvPr id="18" name="Google Shape;155;p4">
              <a:extLst>
                <a:ext uri="{FF2B5EF4-FFF2-40B4-BE49-F238E27FC236}">
                  <a16:creationId xmlns:a16="http://schemas.microsoft.com/office/drawing/2014/main" id="{E8DB81D0-A655-49E1-A972-1CEE3A2D8D06}"/>
                </a:ext>
              </a:extLst>
            </p:cNvPr>
            <p:cNvPicPr preferRelativeResize="0"/>
            <p:nvPr/>
          </p:nvPicPr>
          <p:blipFill rotWithShape="1">
            <a:blip r:embed="rId10">
              <a:alphaModFix/>
            </a:blip>
            <a:srcRect/>
            <a:stretch/>
          </p:blipFill>
          <p:spPr>
            <a:xfrm>
              <a:off x="3287627" y="4791713"/>
              <a:ext cx="980502" cy="314018"/>
            </a:xfrm>
            <a:prstGeom prst="rect">
              <a:avLst/>
            </a:prstGeom>
            <a:noFill/>
            <a:ln>
              <a:noFill/>
            </a:ln>
          </p:spPr>
        </p:pic>
      </p:grpSp>
      <p:sp>
        <p:nvSpPr>
          <p:cNvPr id="362" name="Google Shape;362;p17"/>
          <p:cNvSpPr txBox="1">
            <a:spLocks noGrp="1"/>
          </p:cNvSpPr>
          <p:nvPr>
            <p:ph type="title"/>
          </p:nvPr>
        </p:nvSpPr>
        <p:spPr>
          <a:xfrm>
            <a:off x="143340" y="116633"/>
            <a:ext cx="11905323" cy="1080000"/>
          </a:xfrm>
          <a:prstGeom prst="rect">
            <a:avLst/>
          </a:prstGeom>
          <a:solidFill>
            <a:srgbClr val="2FAC66">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THANK YOU FOR YOUR ATTENTION!</a:t>
            </a:r>
            <a:endParaRPr/>
          </a:p>
        </p:txBody>
      </p:sp>
      <p:pic>
        <p:nvPicPr>
          <p:cNvPr id="363" name="Google Shape;363;p17"/>
          <p:cNvPicPr preferRelativeResize="0"/>
          <p:nvPr/>
        </p:nvPicPr>
        <p:blipFill rotWithShape="1">
          <a:blip r:embed="rId11">
            <a:alphaModFix/>
          </a:blip>
          <a:srcRect/>
          <a:stretch/>
        </p:blipFill>
        <p:spPr>
          <a:xfrm>
            <a:off x="8368137" y="1586801"/>
            <a:ext cx="2594249" cy="411453"/>
          </a:xfrm>
          <a:prstGeom prst="rect">
            <a:avLst/>
          </a:prstGeom>
          <a:noFill/>
          <a:ln>
            <a:noFill/>
          </a:ln>
        </p:spPr>
      </p:pic>
      <p:sp>
        <p:nvSpPr>
          <p:cNvPr id="365" name="Google Shape;365;p17"/>
          <p:cNvSpPr txBox="1"/>
          <p:nvPr/>
        </p:nvSpPr>
        <p:spPr>
          <a:xfrm>
            <a:off x="7381257" y="3610708"/>
            <a:ext cx="4402770" cy="1138733"/>
          </a:xfrm>
          <a:prstGeom prst="rect">
            <a:avLst/>
          </a:prstGeom>
          <a:solidFill>
            <a:schemeClr val="accent6">
              <a:alpha val="69803"/>
            </a:schemeClr>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i="1" dirty="0">
                <a:solidFill>
                  <a:schemeClr val="lt1"/>
                </a:solidFill>
                <a:latin typeface="Calibri"/>
                <a:ea typeface="Calibri"/>
                <a:cs typeface="Calibri"/>
                <a:sym typeface="Calibri"/>
              </a:rPr>
              <a:t>http://bit.ly/aurora-sdg</a:t>
            </a:r>
            <a:endParaRPr sz="1100" dirty="0"/>
          </a:p>
          <a:p>
            <a:pPr marL="0" marR="0" lvl="0" indent="0" algn="ctr" rtl="0">
              <a:spcBef>
                <a:spcPts val="0"/>
              </a:spcBef>
              <a:spcAft>
                <a:spcPts val="0"/>
              </a:spcAft>
              <a:buNone/>
            </a:pPr>
            <a:r>
              <a:rPr lang="en-US" sz="1200" i="1" dirty="0">
                <a:solidFill>
                  <a:schemeClr val="lt1"/>
                </a:solidFill>
                <a:latin typeface="Calibri"/>
                <a:ea typeface="Calibri"/>
                <a:cs typeface="Calibri"/>
                <a:sym typeface="Calibri"/>
              </a:rPr>
              <a:t>Maurice Vanderfeesten | Vrije Universiteit Amsterdam | </a:t>
            </a:r>
            <a:endParaRPr sz="1100" dirty="0"/>
          </a:p>
          <a:p>
            <a:pPr marL="0" marR="0" lvl="0" indent="0" algn="ctr" rtl="0">
              <a:spcBef>
                <a:spcPts val="0"/>
              </a:spcBef>
              <a:spcAft>
                <a:spcPts val="0"/>
              </a:spcAft>
              <a:buNone/>
            </a:pPr>
            <a:r>
              <a:rPr lang="en-US" sz="1200" i="1" dirty="0">
                <a:solidFill>
                  <a:schemeClr val="lt1"/>
                </a:solidFill>
                <a:latin typeface="Calibri"/>
                <a:ea typeface="Calibri"/>
                <a:cs typeface="Calibri"/>
                <a:sym typeface="Calibri"/>
              </a:rPr>
              <a:t>Twitter: @maurice_</a:t>
            </a:r>
            <a:br>
              <a:rPr lang="en-US" sz="1200" i="1" dirty="0">
                <a:solidFill>
                  <a:schemeClr val="lt1"/>
                </a:solidFill>
                <a:latin typeface="Calibri"/>
                <a:ea typeface="Calibri"/>
                <a:cs typeface="Calibri"/>
                <a:sym typeface="Calibri"/>
              </a:rPr>
            </a:br>
            <a:r>
              <a:rPr lang="en-US" sz="1200" i="1" dirty="0">
                <a:solidFill>
                  <a:schemeClr val="lt1"/>
                </a:solidFill>
                <a:latin typeface="Calibri"/>
                <a:ea typeface="Calibri"/>
                <a:cs typeface="Calibri"/>
                <a:sym typeface="Calibri"/>
              </a:rPr>
              <a:t>E-mail: maurice.vanderfeesten@vu.nl</a:t>
            </a:r>
            <a:endParaRPr sz="1100" dirty="0"/>
          </a:p>
        </p:txBody>
      </p:sp>
    </p:spTree>
    <p:extLst>
      <p:ext uri="{BB962C8B-B14F-4D97-AF65-F5344CB8AC3E}">
        <p14:creationId xmlns:p14="http://schemas.microsoft.com/office/powerpoint/2010/main" val="29125727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Shape 369"/>
        <p:cNvGrpSpPr/>
        <p:nvPr/>
      </p:nvGrpSpPr>
      <p:grpSpPr>
        <a:xfrm>
          <a:off x="0" y="0"/>
          <a:ext cx="0" cy="0"/>
          <a:chOff x="0" y="0"/>
          <a:chExt cx="0" cy="0"/>
        </a:xfrm>
      </p:grpSpPr>
      <p:sp>
        <p:nvSpPr>
          <p:cNvPr id="370" name="Google Shape;370;p18"/>
          <p:cNvSpPr txBox="1">
            <a:spLocks noGrp="1"/>
          </p:cNvSpPr>
          <p:nvPr>
            <p:ph type="title"/>
          </p:nvPr>
        </p:nvSpPr>
        <p:spPr>
          <a:xfrm>
            <a:off x="143340" y="116633"/>
            <a:ext cx="11905323" cy="1080000"/>
          </a:xfrm>
          <a:prstGeom prst="rect">
            <a:avLst/>
          </a:prstGeom>
          <a:solidFill>
            <a:srgbClr val="2FAC66">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NEXT SLIDES: LEARN MORE ABOUT THE CONTEXT AND BACKGROUND</a:t>
            </a:r>
            <a:endParaRPr/>
          </a:p>
        </p:txBody>
      </p:sp>
    </p:spTree>
    <p:extLst>
      <p:ext uri="{BB962C8B-B14F-4D97-AF65-F5344CB8AC3E}">
        <p14:creationId xmlns:p14="http://schemas.microsoft.com/office/powerpoint/2010/main" val="26199075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DFBD017-ECF4-4BB3-A876-F00EB17011C9}"/>
              </a:ext>
            </a:extLst>
          </p:cNvPr>
          <p:cNvSpPr>
            <a:spLocks noGrp="1"/>
          </p:cNvSpPr>
          <p:nvPr>
            <p:ph type="body" idx="1"/>
          </p:nvPr>
        </p:nvSpPr>
        <p:spPr/>
        <p:txBody>
          <a:bodyPr/>
          <a:lstStyle/>
          <a:p>
            <a:pPr marL="800100" lvl="1" indent="-342900">
              <a:buFont typeface="+mj-lt"/>
              <a:buAutoNum type="arabicPeriod"/>
            </a:pPr>
            <a:r>
              <a:rPr lang="en-GB" sz="3600" dirty="0">
                <a:effectLst/>
                <a:latin typeface="Calibri" panose="020F0502020204030204" pitchFamily="34" charset="0"/>
                <a:ea typeface="Times New Roman" panose="02020603050405020304" pitchFamily="18" charset="0"/>
              </a:rPr>
              <a:t>Visually; the demo dashboard; showing the potential of excellent research to be used by policy makers.</a:t>
            </a:r>
          </a:p>
          <a:p>
            <a:pPr marL="800100" lvl="1" indent="-342900">
              <a:buFont typeface="+mj-lt"/>
              <a:buAutoNum type="arabicPeriod"/>
            </a:pPr>
            <a:endParaRPr lang="en-GB" sz="3600" dirty="0">
              <a:effectLst/>
              <a:latin typeface="Calibri" panose="020F0502020204030204" pitchFamily="34" charset="0"/>
              <a:ea typeface="Calibri" panose="020F0502020204030204" pitchFamily="34" charset="0"/>
            </a:endParaRPr>
          </a:p>
          <a:p>
            <a:pPr marL="800100" lvl="1" indent="-342900">
              <a:buFont typeface="+mj-lt"/>
              <a:buAutoNum type="arabicPeriod"/>
            </a:pPr>
            <a:r>
              <a:rPr lang="en-GB" sz="3600" dirty="0">
                <a:effectLst/>
                <a:latin typeface="Calibri" panose="020F0502020204030204" pitchFamily="34" charset="0"/>
                <a:ea typeface="Times New Roman" panose="02020603050405020304" pitchFamily="18" charset="0"/>
              </a:rPr>
              <a:t>Current progress of the project</a:t>
            </a:r>
          </a:p>
          <a:p>
            <a:pPr marL="800100" lvl="1" indent="-342900">
              <a:buFont typeface="+mj-lt"/>
              <a:buAutoNum type="arabicPeriod"/>
            </a:pPr>
            <a:endParaRPr lang="en-GB" sz="3600" dirty="0">
              <a:effectLst/>
              <a:latin typeface="Calibri" panose="020F0502020204030204" pitchFamily="34" charset="0"/>
              <a:ea typeface="Calibri" panose="020F0502020204030204" pitchFamily="34" charset="0"/>
            </a:endParaRPr>
          </a:p>
          <a:p>
            <a:pPr marL="800100" lvl="1" indent="-342900">
              <a:buFont typeface="+mj-lt"/>
              <a:buAutoNum type="arabicPeriod"/>
            </a:pPr>
            <a:r>
              <a:rPr lang="en-GB" sz="3600" dirty="0">
                <a:effectLst/>
                <a:latin typeface="Calibri" panose="020F0502020204030204" pitchFamily="34" charset="0"/>
                <a:ea typeface="Times New Roman" panose="02020603050405020304" pitchFamily="18" charset="0"/>
              </a:rPr>
              <a:t>Partnership with Elsevier</a:t>
            </a:r>
          </a:p>
          <a:p>
            <a:pPr marL="800100" lvl="1" indent="-342900">
              <a:buFont typeface="+mj-lt"/>
              <a:buAutoNum type="arabicPeriod"/>
            </a:pPr>
            <a:endParaRPr lang="en-GB" sz="3600" dirty="0">
              <a:effectLst/>
              <a:latin typeface="Calibri" panose="020F0502020204030204" pitchFamily="34" charset="0"/>
              <a:ea typeface="Calibri" panose="020F0502020204030204" pitchFamily="34" charset="0"/>
            </a:endParaRPr>
          </a:p>
          <a:p>
            <a:pPr marL="800100" lvl="1" indent="-342900">
              <a:buFont typeface="+mj-lt"/>
              <a:buAutoNum type="arabicPeriod"/>
            </a:pPr>
            <a:r>
              <a:rPr lang="en-GB" sz="3600" dirty="0">
                <a:effectLst/>
                <a:latin typeface="Calibri" panose="020F0502020204030204" pitchFamily="34" charset="0"/>
                <a:ea typeface="Times New Roman" panose="02020603050405020304" pitchFamily="18" charset="0"/>
              </a:rPr>
              <a:t>MoU with </a:t>
            </a:r>
            <a:r>
              <a:rPr lang="en-GB" sz="3600" dirty="0" err="1">
                <a:effectLst/>
                <a:latin typeface="Calibri" panose="020F0502020204030204" pitchFamily="34" charset="0"/>
                <a:ea typeface="Times New Roman" panose="02020603050405020304" pitchFamily="18" charset="0"/>
              </a:rPr>
              <a:t>OpenAIRE</a:t>
            </a:r>
            <a:endParaRPr lang="en-GB" sz="3600" dirty="0">
              <a:effectLst/>
              <a:latin typeface="Calibri" panose="020F0502020204030204" pitchFamily="34" charset="0"/>
              <a:ea typeface="Calibri" panose="020F0502020204030204" pitchFamily="34" charset="0"/>
            </a:endParaRPr>
          </a:p>
          <a:p>
            <a:pPr lvl="1"/>
            <a:endParaRPr lang="LID4096" dirty="0"/>
          </a:p>
        </p:txBody>
      </p:sp>
      <p:sp>
        <p:nvSpPr>
          <p:cNvPr id="3" name="Title 2">
            <a:extLst>
              <a:ext uri="{FF2B5EF4-FFF2-40B4-BE49-F238E27FC236}">
                <a16:creationId xmlns:a16="http://schemas.microsoft.com/office/drawing/2014/main" id="{71388DF1-1BF0-4A08-8E7C-F34DF95E0D7D}"/>
              </a:ext>
            </a:extLst>
          </p:cNvPr>
          <p:cNvSpPr>
            <a:spLocks noGrp="1"/>
          </p:cNvSpPr>
          <p:nvPr>
            <p:ph type="title"/>
          </p:nvPr>
        </p:nvSpPr>
        <p:spPr/>
        <p:txBody>
          <a:bodyPr/>
          <a:lstStyle/>
          <a:p>
            <a:r>
              <a:rPr lang="en-US" dirty="0"/>
              <a:t>Agenda</a:t>
            </a:r>
            <a:endParaRPr lang="LID4096" dirty="0"/>
          </a:p>
        </p:txBody>
      </p:sp>
    </p:spTree>
    <p:extLst>
      <p:ext uri="{BB962C8B-B14F-4D97-AF65-F5344CB8AC3E}">
        <p14:creationId xmlns:p14="http://schemas.microsoft.com/office/powerpoint/2010/main" val="2472792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23292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Shape 227"/>
        <p:cNvGrpSpPr/>
        <p:nvPr/>
      </p:nvGrpSpPr>
      <p:grpSpPr>
        <a:xfrm>
          <a:off x="0" y="0"/>
          <a:ext cx="0" cy="0"/>
          <a:chOff x="0" y="0"/>
          <a:chExt cx="0" cy="0"/>
        </a:xfrm>
      </p:grpSpPr>
      <p:sp>
        <p:nvSpPr>
          <p:cNvPr id="228" name="Google Shape;228;p8"/>
          <p:cNvSpPr txBox="1">
            <a:spLocks noGrp="1"/>
          </p:cNvSpPr>
          <p:nvPr>
            <p:ph type="body" idx="1"/>
          </p:nvPr>
        </p:nvSpPr>
        <p:spPr>
          <a:xfrm>
            <a:off x="143340" y="1400175"/>
            <a:ext cx="11905323" cy="4776788"/>
          </a:xfrm>
          <a:prstGeom prst="rect">
            <a:avLst/>
          </a:prstGeom>
          <a:noFill/>
          <a:ln>
            <a:noFill/>
          </a:ln>
        </p:spPr>
        <p:txBody>
          <a:bodyPr spcFirstLastPara="1" wrap="square" lIns="91425" tIns="45700" rIns="91425" bIns="45700" anchor="t" anchorCtr="0">
            <a:normAutofit/>
          </a:bodyPr>
          <a:lstStyle/>
          <a:p>
            <a:pPr marL="205200" lvl="1" indent="-205200" algn="l" rtl="0">
              <a:lnSpc>
                <a:spcPct val="100000"/>
              </a:lnSpc>
              <a:spcBef>
                <a:spcPts val="0"/>
              </a:spcBef>
              <a:spcAft>
                <a:spcPts val="0"/>
              </a:spcAft>
              <a:buSzPts val="1600"/>
              <a:buChar char="▪"/>
            </a:pPr>
            <a:r>
              <a:rPr lang="en-US" sz="2000" dirty="0"/>
              <a:t>323 Views, 112 Downloads of </a:t>
            </a:r>
            <a:r>
              <a:rPr lang="en-US" sz="2000" b="1" dirty="0"/>
              <a:t>Aurora SDG Survey data </a:t>
            </a:r>
            <a:r>
              <a:rPr lang="en-US" sz="2000" dirty="0"/>
              <a:t>(for baselining SDG classification models) [</a:t>
            </a:r>
            <a:r>
              <a:rPr lang="en-US" sz="2000" u="sng" dirty="0" err="1">
                <a:solidFill>
                  <a:schemeClr val="hlink"/>
                </a:solidFill>
                <a:hlinkClick r:id="rId3"/>
              </a:rPr>
              <a:t>zenodo</a:t>
            </a:r>
            <a:r>
              <a:rPr lang="en-US" sz="2000" dirty="0"/>
              <a:t>]</a:t>
            </a:r>
            <a:endParaRPr dirty="0"/>
          </a:p>
          <a:p>
            <a:pPr marL="205200" lvl="1" indent="-205200" algn="l" rtl="0">
              <a:lnSpc>
                <a:spcPct val="100000"/>
              </a:lnSpc>
              <a:spcBef>
                <a:spcPts val="0"/>
              </a:spcBef>
              <a:spcAft>
                <a:spcPts val="0"/>
              </a:spcAft>
              <a:buSzPts val="1600"/>
              <a:buChar char="▪"/>
            </a:pPr>
            <a:r>
              <a:rPr lang="en-US" sz="2000" dirty="0"/>
              <a:t>281 Views, 24 Downloads and 5 Forks of </a:t>
            </a:r>
            <a:r>
              <a:rPr lang="en-US" sz="2000" b="1" dirty="0"/>
              <a:t>Aurora SDG queries v5</a:t>
            </a:r>
            <a:r>
              <a:rPr lang="en-US" sz="2000" dirty="0"/>
              <a:t> [</a:t>
            </a:r>
            <a:r>
              <a:rPr lang="en-US" sz="2000" u="sng" dirty="0" err="1">
                <a:solidFill>
                  <a:schemeClr val="hlink"/>
                </a:solidFill>
                <a:hlinkClick r:id="rId4"/>
              </a:rPr>
              <a:t>zenodo</a:t>
            </a:r>
            <a:r>
              <a:rPr lang="en-US" sz="2000" dirty="0"/>
              <a:t>] [</a:t>
            </a:r>
            <a:r>
              <a:rPr lang="en-US" sz="2000" u="sng" dirty="0" err="1">
                <a:solidFill>
                  <a:schemeClr val="hlink"/>
                </a:solidFill>
                <a:hlinkClick r:id="rId5"/>
              </a:rPr>
              <a:t>github</a:t>
            </a:r>
            <a:r>
              <a:rPr lang="en-US" sz="2000" dirty="0"/>
              <a:t>]</a:t>
            </a:r>
            <a:endParaRPr dirty="0"/>
          </a:p>
          <a:p>
            <a:pPr marL="205200" lvl="1" indent="-205200" algn="l" rtl="0">
              <a:lnSpc>
                <a:spcPct val="100000"/>
              </a:lnSpc>
              <a:spcBef>
                <a:spcPts val="0"/>
              </a:spcBef>
              <a:spcAft>
                <a:spcPts val="0"/>
              </a:spcAft>
              <a:buSzPts val="1600"/>
              <a:buChar char="▪"/>
            </a:pPr>
            <a:r>
              <a:rPr lang="en-US" sz="2000" dirty="0"/>
              <a:t>88 Views of SDG Dashboard </a:t>
            </a:r>
            <a:r>
              <a:rPr lang="en-US" sz="2000" b="1" dirty="0"/>
              <a:t>Explainer Video </a:t>
            </a:r>
            <a:r>
              <a:rPr lang="en-US" sz="2000" dirty="0"/>
              <a:t>[</a:t>
            </a:r>
            <a:r>
              <a:rPr lang="en-US" sz="2000" u="sng" dirty="0" err="1">
                <a:solidFill>
                  <a:schemeClr val="hlink"/>
                </a:solidFill>
                <a:hlinkClick r:id="rId6"/>
              </a:rPr>
              <a:t>youtube</a:t>
            </a:r>
            <a:r>
              <a:rPr lang="en-US" sz="2000" dirty="0"/>
              <a:t>]</a:t>
            </a:r>
            <a:endParaRPr dirty="0"/>
          </a:p>
          <a:p>
            <a:pPr marL="205200" lvl="1" indent="-205200" algn="l" rtl="0">
              <a:lnSpc>
                <a:spcPct val="100000"/>
              </a:lnSpc>
              <a:spcBef>
                <a:spcPts val="0"/>
              </a:spcBef>
              <a:spcAft>
                <a:spcPts val="0"/>
              </a:spcAft>
              <a:buSzPts val="1600"/>
              <a:buChar char="▪"/>
            </a:pPr>
            <a:r>
              <a:rPr lang="en-US" sz="2000" dirty="0"/>
              <a:t>4 partnerships (</a:t>
            </a:r>
            <a:r>
              <a:rPr lang="en-US" sz="2000" u="sng" dirty="0">
                <a:solidFill>
                  <a:schemeClr val="hlink"/>
                </a:solidFill>
                <a:hlinkClick r:id="rId7"/>
              </a:rPr>
              <a:t>Elsevier</a:t>
            </a:r>
            <a:r>
              <a:rPr lang="en-US" sz="2000" dirty="0"/>
              <a:t> (private) with University of South Denmark (public) and </a:t>
            </a:r>
            <a:r>
              <a:rPr lang="en-US" sz="2000" dirty="0" err="1"/>
              <a:t>Aukland</a:t>
            </a:r>
            <a:r>
              <a:rPr lang="en-US" sz="2000" dirty="0"/>
              <a:t> University (public), U-multi-rank/</a:t>
            </a:r>
            <a:r>
              <a:rPr lang="en-US" sz="2000" u="sng" dirty="0">
                <a:solidFill>
                  <a:schemeClr val="hlink"/>
                </a:solidFill>
                <a:hlinkClick r:id="rId8"/>
              </a:rPr>
              <a:t>Strings project</a:t>
            </a:r>
            <a:r>
              <a:rPr lang="en-US" sz="2000" dirty="0"/>
              <a:t> (public), </a:t>
            </a:r>
            <a:r>
              <a:rPr lang="en-US" sz="2000" u="sng" dirty="0" err="1">
                <a:solidFill>
                  <a:schemeClr val="hlink"/>
                </a:solidFill>
                <a:hlinkClick r:id="rId9"/>
              </a:rPr>
              <a:t>Idfuse</a:t>
            </a:r>
            <a:r>
              <a:rPr lang="en-US" sz="2000" dirty="0"/>
              <a:t> (private), </a:t>
            </a:r>
            <a:r>
              <a:rPr lang="en-US" sz="2000" u="sng" dirty="0" err="1">
                <a:solidFill>
                  <a:schemeClr val="hlink"/>
                </a:solidFill>
                <a:hlinkClick r:id="rId10"/>
              </a:rPr>
              <a:t>OpenAire</a:t>
            </a:r>
            <a:r>
              <a:rPr lang="en-US" sz="2000" dirty="0"/>
              <a:t> (public))</a:t>
            </a:r>
            <a:endParaRPr dirty="0"/>
          </a:p>
          <a:p>
            <a:pPr marL="205200" lvl="1" indent="-205200" algn="l" rtl="0">
              <a:lnSpc>
                <a:spcPct val="100000"/>
              </a:lnSpc>
              <a:spcBef>
                <a:spcPts val="0"/>
              </a:spcBef>
              <a:spcAft>
                <a:spcPts val="0"/>
              </a:spcAft>
              <a:buSzPts val="1600"/>
              <a:buChar char="▪"/>
            </a:pPr>
            <a:r>
              <a:rPr lang="en-US" sz="2000" dirty="0"/>
              <a:t>[1] SDG basic classification; Robustness report of Aurora SDG queries</a:t>
            </a:r>
            <a:endParaRPr dirty="0"/>
          </a:p>
          <a:p>
            <a:pPr marL="407700" lvl="2" indent="-202500" algn="l" rtl="0">
              <a:lnSpc>
                <a:spcPct val="100000"/>
              </a:lnSpc>
              <a:spcBef>
                <a:spcPts val="0"/>
              </a:spcBef>
              <a:spcAft>
                <a:spcPts val="0"/>
              </a:spcAft>
              <a:buSzPts val="1240"/>
              <a:buChar char="&gt;"/>
            </a:pPr>
            <a:r>
              <a:rPr lang="en-US" sz="1550" dirty="0"/>
              <a:t>1.5 million publications classified to SDG with Scopus</a:t>
            </a:r>
            <a:endParaRPr dirty="0"/>
          </a:p>
          <a:p>
            <a:pPr marL="407700" lvl="2" indent="-202500" algn="l" rtl="0">
              <a:lnSpc>
                <a:spcPct val="100000"/>
              </a:lnSpc>
              <a:spcBef>
                <a:spcPts val="0"/>
              </a:spcBef>
              <a:spcAft>
                <a:spcPts val="0"/>
              </a:spcAft>
              <a:buSzPts val="1240"/>
              <a:buChar char="&gt;"/>
            </a:pPr>
            <a:r>
              <a:rPr lang="en-US" sz="1550" dirty="0"/>
              <a:t>Increase in precision; excellent condition for machine learning applications</a:t>
            </a:r>
            <a:endParaRPr dirty="0"/>
          </a:p>
          <a:p>
            <a:pPr marL="407700" lvl="2" indent="-202500" algn="l" rtl="0">
              <a:lnSpc>
                <a:spcPct val="100000"/>
              </a:lnSpc>
              <a:spcBef>
                <a:spcPts val="0"/>
              </a:spcBef>
              <a:spcAft>
                <a:spcPts val="0"/>
              </a:spcAft>
              <a:buSzPts val="1240"/>
              <a:buChar char="&gt;"/>
            </a:pPr>
            <a:r>
              <a:rPr lang="en-US" sz="1550" dirty="0"/>
              <a:t>Minimizing overlap; excellent condition for machine learning applications</a:t>
            </a:r>
            <a:endParaRPr dirty="0"/>
          </a:p>
          <a:p>
            <a:pPr marL="407700" lvl="2" indent="-202500" algn="l" rtl="0">
              <a:lnSpc>
                <a:spcPct val="100000"/>
              </a:lnSpc>
              <a:spcBef>
                <a:spcPts val="0"/>
              </a:spcBef>
              <a:spcAft>
                <a:spcPts val="0"/>
              </a:spcAft>
              <a:buSzPts val="1240"/>
              <a:buChar char="&gt;"/>
            </a:pPr>
            <a:r>
              <a:rPr lang="en-US" sz="1550" dirty="0"/>
              <a:t>Overlap with Elsevier queries 2021</a:t>
            </a:r>
            <a:endParaRPr dirty="0"/>
          </a:p>
          <a:p>
            <a:pPr marL="205200" lvl="1" indent="-205200" algn="l" rtl="0">
              <a:lnSpc>
                <a:spcPct val="100000"/>
              </a:lnSpc>
              <a:spcBef>
                <a:spcPts val="0"/>
              </a:spcBef>
              <a:spcAft>
                <a:spcPts val="0"/>
              </a:spcAft>
              <a:buSzPts val="1600"/>
              <a:buChar char="▪"/>
            </a:pPr>
            <a:r>
              <a:rPr lang="en-US" sz="2000" dirty="0"/>
              <a:t>[2] SDG extended classification enabling multi-lingual support; Experiments with BERT language model</a:t>
            </a:r>
            <a:endParaRPr dirty="0"/>
          </a:p>
          <a:p>
            <a:pPr marL="407700" lvl="2" indent="-202500" algn="l" rtl="0">
              <a:lnSpc>
                <a:spcPct val="100000"/>
              </a:lnSpc>
              <a:spcBef>
                <a:spcPts val="0"/>
              </a:spcBef>
              <a:spcAft>
                <a:spcPts val="0"/>
              </a:spcAft>
              <a:buSzPts val="1240"/>
              <a:buChar char="&gt;"/>
            </a:pPr>
            <a:r>
              <a:rPr lang="en-US" sz="1550" dirty="0"/>
              <a:t>Tests with IDfuse show increase in recall, without reducing precision</a:t>
            </a:r>
            <a:endParaRPr dirty="0"/>
          </a:p>
          <a:p>
            <a:pPr marL="407700" lvl="2" indent="-202500" algn="l" rtl="0">
              <a:lnSpc>
                <a:spcPct val="100000"/>
              </a:lnSpc>
              <a:spcBef>
                <a:spcPts val="0"/>
              </a:spcBef>
              <a:spcAft>
                <a:spcPts val="0"/>
              </a:spcAft>
              <a:buSzPts val="1240"/>
              <a:buChar char="&gt;"/>
            </a:pPr>
            <a:r>
              <a:rPr lang="en-US" sz="1550" dirty="0"/>
              <a:t>Test with students show high accuracy for trained models</a:t>
            </a:r>
            <a:endParaRPr dirty="0"/>
          </a:p>
          <a:p>
            <a:pPr marL="407700" lvl="2" indent="-202500" algn="l" rtl="0">
              <a:lnSpc>
                <a:spcPct val="100000"/>
              </a:lnSpc>
              <a:spcBef>
                <a:spcPts val="0"/>
              </a:spcBef>
              <a:spcAft>
                <a:spcPts val="0"/>
              </a:spcAft>
              <a:buSzPts val="1240"/>
              <a:buChar char="&gt;"/>
            </a:pPr>
            <a:r>
              <a:rPr lang="en-US" sz="1550" dirty="0"/>
              <a:t>Including research in multiple languages</a:t>
            </a:r>
            <a:endParaRPr dirty="0"/>
          </a:p>
          <a:p>
            <a:pPr marL="205200" lvl="1" indent="-205200" algn="l" rtl="0">
              <a:lnSpc>
                <a:spcPct val="100000"/>
              </a:lnSpc>
              <a:spcBef>
                <a:spcPts val="0"/>
              </a:spcBef>
              <a:spcAft>
                <a:spcPts val="0"/>
              </a:spcAft>
              <a:buSzPts val="1600"/>
              <a:buChar char="▪"/>
            </a:pPr>
            <a:r>
              <a:rPr lang="en-US" sz="2000" dirty="0"/>
              <a:t>[4] Scaling IT infrastructure</a:t>
            </a:r>
            <a:endParaRPr dirty="0"/>
          </a:p>
          <a:p>
            <a:pPr marL="407700" lvl="2" indent="-202500" algn="l" rtl="0">
              <a:lnSpc>
                <a:spcPct val="100000"/>
              </a:lnSpc>
              <a:spcBef>
                <a:spcPts val="0"/>
              </a:spcBef>
              <a:spcAft>
                <a:spcPts val="0"/>
              </a:spcAft>
              <a:buSzPts val="1240"/>
              <a:buChar char="&gt;"/>
            </a:pPr>
            <a:r>
              <a:rPr lang="en-US" sz="1550" dirty="0"/>
              <a:t>Plan to Ingest &amp; SDG-classify 126 million publications from </a:t>
            </a:r>
            <a:r>
              <a:rPr lang="en-US" sz="1550" dirty="0" err="1"/>
              <a:t>OpenAIRE</a:t>
            </a:r>
            <a:r>
              <a:rPr lang="en-US" sz="1550" dirty="0"/>
              <a:t> Research Graph.</a:t>
            </a:r>
            <a:endParaRPr dirty="0"/>
          </a:p>
          <a:p>
            <a:pPr marL="202500" lvl="0" indent="0" algn="l" rtl="0">
              <a:lnSpc>
                <a:spcPct val="90000"/>
              </a:lnSpc>
              <a:spcBef>
                <a:spcPts val="0"/>
              </a:spcBef>
              <a:spcAft>
                <a:spcPts val="0"/>
              </a:spcAft>
              <a:buClr>
                <a:schemeClr val="dk1"/>
              </a:buClr>
              <a:buSzPts val="1950"/>
              <a:buNone/>
            </a:pPr>
            <a:endParaRPr dirty="0"/>
          </a:p>
        </p:txBody>
      </p:sp>
      <p:sp>
        <p:nvSpPr>
          <p:cNvPr id="229" name="Google Shape;229;p8"/>
          <p:cNvSpPr txBox="1">
            <a:spLocks noGrp="1"/>
          </p:cNvSpPr>
          <p:nvPr>
            <p:ph type="title"/>
          </p:nvPr>
        </p:nvSpPr>
        <p:spPr>
          <a:xfrm>
            <a:off x="143340" y="116634"/>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90000"/>
              </a:lnSpc>
              <a:spcBef>
                <a:spcPts val="0"/>
              </a:spcBef>
              <a:spcAft>
                <a:spcPts val="0"/>
              </a:spcAft>
              <a:buClr>
                <a:schemeClr val="lt1"/>
              </a:buClr>
              <a:buSzPts val="2400"/>
              <a:buFont typeface="Calibri"/>
              <a:buNone/>
            </a:pPr>
            <a:r>
              <a:rPr lang="en-US"/>
              <a:t>PROJECT UPDATE : MAY 2021</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Shape 233"/>
        <p:cNvGrpSpPr/>
        <p:nvPr/>
      </p:nvGrpSpPr>
      <p:grpSpPr>
        <a:xfrm>
          <a:off x="0" y="0"/>
          <a:ext cx="0" cy="0"/>
          <a:chOff x="0" y="0"/>
          <a:chExt cx="0" cy="0"/>
        </a:xfrm>
      </p:grpSpPr>
      <p:sp>
        <p:nvSpPr>
          <p:cNvPr id="234" name="Google Shape;234;p9"/>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b="1"/>
              <a:t>D1: ROBUST QUERY CLASSIFICATION MODEL FOR SDG RESEARCH</a:t>
            </a:r>
            <a:br>
              <a:rPr lang="en-US" b="1"/>
            </a:br>
            <a:r>
              <a:rPr lang="en-US"/>
              <a:t>VALIDATED SEARCH QUERIES ON EACH SDG GOAL | AND IN PARTS PER TARGET</a:t>
            </a:r>
            <a:endParaRPr/>
          </a:p>
        </p:txBody>
      </p:sp>
      <p:pic>
        <p:nvPicPr>
          <p:cNvPr id="235" name="Google Shape;235;p9" descr="illustration of XML and translation in HTML"/>
          <p:cNvPicPr preferRelativeResize="0"/>
          <p:nvPr/>
        </p:nvPicPr>
        <p:blipFill rotWithShape="1">
          <a:blip r:embed="rId3">
            <a:alphaModFix/>
          </a:blip>
          <a:srcRect/>
          <a:stretch/>
        </p:blipFill>
        <p:spPr>
          <a:xfrm>
            <a:off x="0" y="1421239"/>
            <a:ext cx="8176475" cy="5195230"/>
          </a:xfrm>
          <a:prstGeom prst="rect">
            <a:avLst/>
          </a:prstGeom>
          <a:noFill/>
          <a:ln>
            <a:noFill/>
          </a:ln>
        </p:spPr>
      </p:pic>
      <p:pic>
        <p:nvPicPr>
          <p:cNvPr id="236" name="Google Shape;236;p9"/>
          <p:cNvPicPr preferRelativeResize="0"/>
          <p:nvPr/>
        </p:nvPicPr>
        <p:blipFill rotWithShape="1">
          <a:blip r:embed="rId4">
            <a:alphaModFix/>
          </a:blip>
          <a:srcRect/>
          <a:stretch/>
        </p:blipFill>
        <p:spPr>
          <a:xfrm>
            <a:off x="6845697" y="1118298"/>
            <a:ext cx="5085517" cy="5498171"/>
          </a:xfrm>
          <a:prstGeom prst="rect">
            <a:avLst/>
          </a:prstGeom>
          <a:noFill/>
          <a:ln>
            <a:noFill/>
          </a:ln>
          <a:effectLst>
            <a:outerShdw blurRad="292100" dist="139700" dir="2700000" algn="tl" rotWithShape="0">
              <a:srgbClr val="333333">
                <a:alpha val="64705"/>
              </a:srgbClr>
            </a:outerShdw>
          </a:effectLst>
        </p:spPr>
      </p:pic>
      <p:grpSp>
        <p:nvGrpSpPr>
          <p:cNvPr id="237" name="Google Shape;237;p9"/>
          <p:cNvGrpSpPr/>
          <p:nvPr/>
        </p:nvGrpSpPr>
        <p:grpSpPr>
          <a:xfrm>
            <a:off x="138558" y="1350990"/>
            <a:ext cx="3461739" cy="1549819"/>
            <a:chOff x="143340" y="2787331"/>
            <a:chExt cx="5501557" cy="2463045"/>
          </a:xfrm>
        </p:grpSpPr>
        <p:grpSp>
          <p:nvGrpSpPr>
            <p:cNvPr id="238" name="Google Shape;238;p9"/>
            <p:cNvGrpSpPr/>
            <p:nvPr/>
          </p:nvGrpSpPr>
          <p:grpSpPr>
            <a:xfrm>
              <a:off x="143340" y="2787331"/>
              <a:ext cx="5501557" cy="2463045"/>
              <a:chOff x="2011682" y="2198768"/>
              <a:chExt cx="10036981" cy="4493553"/>
            </a:xfrm>
          </p:grpSpPr>
          <p:pic>
            <p:nvPicPr>
              <p:cNvPr id="239" name="Google Shape;239;p9"/>
              <p:cNvPicPr preferRelativeResize="0"/>
              <p:nvPr/>
            </p:nvPicPr>
            <p:blipFill rotWithShape="1">
              <a:blip r:embed="rId5">
                <a:alphaModFix/>
              </a:blip>
              <a:srcRect/>
              <a:stretch/>
            </p:blipFill>
            <p:spPr>
              <a:xfrm>
                <a:off x="2011682" y="2198768"/>
                <a:ext cx="10036981" cy="4493553"/>
              </a:xfrm>
              <a:prstGeom prst="rect">
                <a:avLst/>
              </a:prstGeom>
              <a:noFill/>
              <a:ln>
                <a:noFill/>
              </a:ln>
              <a:effectLst>
                <a:outerShdw blurRad="292100" dist="139700" dir="2700000" algn="tl" rotWithShape="0">
                  <a:srgbClr val="333333">
                    <a:alpha val="64705"/>
                  </a:srgbClr>
                </a:outerShdw>
              </a:effectLst>
            </p:spPr>
          </p:pic>
          <p:sp>
            <p:nvSpPr>
              <p:cNvPr id="240" name="Google Shape;240;p9"/>
              <p:cNvSpPr/>
              <p:nvPr/>
            </p:nvSpPr>
            <p:spPr>
              <a:xfrm>
                <a:off x="5709520" y="5500457"/>
                <a:ext cx="1659665" cy="1029778"/>
              </a:xfrm>
              <a:custGeom>
                <a:avLst/>
                <a:gdLst/>
                <a:ahLst/>
                <a:cxnLst/>
                <a:rect l="l" t="t" r="r" b="b"/>
                <a:pathLst>
                  <a:path w="2057400" h="1336431" extrusionOk="0">
                    <a:moveTo>
                      <a:pt x="17585" y="52754"/>
                    </a:moveTo>
                    <a:lnTo>
                      <a:pt x="1969477" y="0"/>
                    </a:lnTo>
                    <a:lnTo>
                      <a:pt x="2057400" y="1239716"/>
                    </a:lnTo>
                    <a:lnTo>
                      <a:pt x="0" y="1336431"/>
                    </a:lnTo>
                    <a:lnTo>
                      <a:pt x="17585" y="52754"/>
                    </a:lnTo>
                    <a:close/>
                  </a:path>
                </a:pathLst>
              </a:cu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pic>
          <p:nvPicPr>
            <p:cNvPr id="241" name="Google Shape;241;p9"/>
            <p:cNvPicPr preferRelativeResize="0"/>
            <p:nvPr/>
          </p:nvPicPr>
          <p:blipFill rotWithShape="1">
            <a:blip r:embed="rId6">
              <a:alphaModFix/>
            </a:blip>
            <a:srcRect/>
            <a:stretch/>
          </p:blipFill>
          <p:spPr>
            <a:xfrm>
              <a:off x="2191590" y="4641502"/>
              <a:ext cx="800259" cy="520030"/>
            </a:xfrm>
            <a:prstGeom prst="rect">
              <a:avLst/>
            </a:prstGeom>
            <a:noFill/>
            <a:ln>
              <a:noFill/>
            </a:ln>
          </p:spPr>
        </p:pic>
      </p:grpSp>
      <p:grpSp>
        <p:nvGrpSpPr>
          <p:cNvPr id="242" name="Google Shape;242;p9"/>
          <p:cNvGrpSpPr/>
          <p:nvPr/>
        </p:nvGrpSpPr>
        <p:grpSpPr>
          <a:xfrm>
            <a:off x="50801" y="2473704"/>
            <a:ext cx="2532390" cy="1266195"/>
            <a:chOff x="0" y="380999"/>
            <a:chExt cx="12192000" cy="6095999"/>
          </a:xfrm>
        </p:grpSpPr>
        <p:sp>
          <p:nvSpPr>
            <p:cNvPr id="243" name="Google Shape;243;p9"/>
            <p:cNvSpPr/>
            <p:nvPr/>
          </p:nvSpPr>
          <p:spPr>
            <a:xfrm>
              <a:off x="0" y="380999"/>
              <a:ext cx="12192000" cy="609599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44" name="Google Shape;244;p9" descr="A picture containing clock&#10;&#10;Description automatically generated"/>
            <p:cNvPicPr preferRelativeResize="0"/>
            <p:nvPr/>
          </p:nvPicPr>
          <p:blipFill rotWithShape="1">
            <a:blip r:embed="rId7">
              <a:alphaModFix/>
            </a:blip>
            <a:srcRect/>
            <a:stretch/>
          </p:blipFill>
          <p:spPr>
            <a:xfrm>
              <a:off x="522507" y="1075802"/>
              <a:ext cx="11129846" cy="3061300"/>
            </a:xfrm>
            <a:prstGeom prst="rect">
              <a:avLst/>
            </a:prstGeom>
            <a:noFill/>
            <a:ln>
              <a:noFill/>
            </a:ln>
          </p:spPr>
        </p:pic>
        <p:pic>
          <p:nvPicPr>
            <p:cNvPr id="245" name="Google Shape;245;p9" descr="A screenshot of a cell phone&#10;&#10;Description automatically generated"/>
            <p:cNvPicPr preferRelativeResize="0"/>
            <p:nvPr/>
          </p:nvPicPr>
          <p:blipFill rotWithShape="1">
            <a:blip r:embed="rId8">
              <a:alphaModFix/>
            </a:blip>
            <a:srcRect/>
            <a:stretch/>
          </p:blipFill>
          <p:spPr>
            <a:xfrm>
              <a:off x="1706142" y="4137102"/>
              <a:ext cx="9031766" cy="1645295"/>
            </a:xfrm>
            <a:prstGeom prst="rect">
              <a:avLst/>
            </a:prstGeom>
            <a:noFill/>
            <a:ln>
              <a:noFill/>
            </a:ln>
          </p:spPr>
        </p:pic>
      </p:grpSp>
      <p:pic>
        <p:nvPicPr>
          <p:cNvPr id="246" name="Google Shape;246;p9"/>
          <p:cNvPicPr preferRelativeResize="0"/>
          <p:nvPr/>
        </p:nvPicPr>
        <p:blipFill rotWithShape="1">
          <a:blip r:embed="rId9">
            <a:alphaModFix/>
          </a:blip>
          <a:srcRect/>
          <a:stretch/>
        </p:blipFill>
        <p:spPr>
          <a:xfrm>
            <a:off x="159330" y="3291369"/>
            <a:ext cx="2467027" cy="1395590"/>
          </a:xfrm>
          <a:prstGeom prst="rect">
            <a:avLst/>
          </a:prstGeom>
          <a:noFill/>
          <a:ln>
            <a:noFill/>
          </a:ln>
          <a:effectLst>
            <a:outerShdw blurRad="292100" dist="139700" dir="2700000" algn="tl" rotWithShape="0">
              <a:srgbClr val="333333">
                <a:alpha val="64705"/>
              </a:srgbClr>
            </a:outerShdw>
          </a:effectLst>
        </p:spPr>
      </p:pic>
      <p:grpSp>
        <p:nvGrpSpPr>
          <p:cNvPr id="247" name="Google Shape;247;p9"/>
          <p:cNvGrpSpPr/>
          <p:nvPr/>
        </p:nvGrpSpPr>
        <p:grpSpPr>
          <a:xfrm>
            <a:off x="50801" y="4383281"/>
            <a:ext cx="4173153" cy="2313635"/>
            <a:chOff x="50801" y="590310"/>
            <a:chExt cx="11014618" cy="6106607"/>
          </a:xfrm>
        </p:grpSpPr>
        <p:pic>
          <p:nvPicPr>
            <p:cNvPr id="248" name="Google Shape;248;p9"/>
            <p:cNvPicPr preferRelativeResize="0"/>
            <p:nvPr/>
          </p:nvPicPr>
          <p:blipFill rotWithShape="1">
            <a:blip r:embed="rId10">
              <a:alphaModFix/>
            </a:blip>
            <a:srcRect/>
            <a:stretch/>
          </p:blipFill>
          <p:spPr>
            <a:xfrm>
              <a:off x="50801" y="1255658"/>
              <a:ext cx="8394700" cy="5441259"/>
            </a:xfrm>
            <a:prstGeom prst="rect">
              <a:avLst/>
            </a:prstGeom>
            <a:noFill/>
            <a:ln>
              <a:noFill/>
            </a:ln>
            <a:effectLst>
              <a:outerShdw blurRad="292100" dist="139700" dir="2700000" algn="tl" rotWithShape="0">
                <a:srgbClr val="333333">
                  <a:alpha val="64705"/>
                </a:srgbClr>
              </a:outerShdw>
            </a:effectLst>
          </p:spPr>
        </p:pic>
        <p:pic>
          <p:nvPicPr>
            <p:cNvPr id="249" name="Google Shape;249;p9"/>
            <p:cNvPicPr preferRelativeResize="0"/>
            <p:nvPr/>
          </p:nvPicPr>
          <p:blipFill rotWithShape="1">
            <a:blip r:embed="rId11">
              <a:alphaModFix/>
            </a:blip>
            <a:srcRect/>
            <a:stretch/>
          </p:blipFill>
          <p:spPr>
            <a:xfrm>
              <a:off x="2588090" y="1255658"/>
              <a:ext cx="7540240" cy="4775911"/>
            </a:xfrm>
            <a:prstGeom prst="rect">
              <a:avLst/>
            </a:prstGeom>
            <a:noFill/>
            <a:ln>
              <a:noFill/>
            </a:ln>
            <a:effectLst>
              <a:outerShdw blurRad="292100" dist="139700" dir="2700000" algn="tl" rotWithShape="0">
                <a:srgbClr val="333333">
                  <a:alpha val="64705"/>
                </a:srgbClr>
              </a:outerShdw>
            </a:effectLst>
          </p:spPr>
        </p:pic>
        <p:pic>
          <p:nvPicPr>
            <p:cNvPr id="250" name="Google Shape;250;p9"/>
            <p:cNvPicPr preferRelativeResize="0"/>
            <p:nvPr/>
          </p:nvPicPr>
          <p:blipFill rotWithShape="1">
            <a:blip r:embed="rId12">
              <a:alphaModFix/>
            </a:blip>
            <a:srcRect/>
            <a:stretch/>
          </p:blipFill>
          <p:spPr>
            <a:xfrm>
              <a:off x="5092700" y="590310"/>
              <a:ext cx="5972719" cy="4025900"/>
            </a:xfrm>
            <a:prstGeom prst="rect">
              <a:avLst/>
            </a:prstGeom>
            <a:noFill/>
            <a:ln>
              <a:noFill/>
            </a:ln>
            <a:effectLst>
              <a:outerShdw blurRad="292100" dist="139700" dir="2700000" algn="tl" rotWithShape="0">
                <a:srgbClr val="333333">
                  <a:alpha val="64705"/>
                </a:srgbClr>
              </a:outerShdw>
            </a:effectLst>
          </p:spPr>
        </p:pic>
      </p:grpSp>
      <p:sp>
        <p:nvSpPr>
          <p:cNvPr id="251" name="Google Shape;251;p9"/>
          <p:cNvSpPr txBox="1"/>
          <p:nvPr/>
        </p:nvSpPr>
        <p:spPr>
          <a:xfrm>
            <a:off x="378235" y="6154804"/>
            <a:ext cx="1167042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dk1"/>
                </a:solidFill>
                <a:highlight>
                  <a:srgbClr val="FFFF00"/>
                </a:highlight>
                <a:latin typeface="Calibri"/>
                <a:ea typeface="Calibri"/>
                <a:cs typeface="Calibri"/>
                <a:sym typeface="Calibri"/>
              </a:rPr>
              <a:t>Free &amp; Transparent on GitHub: </a:t>
            </a:r>
            <a:r>
              <a:rPr lang="en-US" sz="2400" u="sng">
                <a:solidFill>
                  <a:schemeClr val="dk1"/>
                </a:solidFill>
                <a:highlight>
                  <a:srgbClr val="FFFF00"/>
                </a:highlight>
                <a:latin typeface="Calibri"/>
                <a:ea typeface="Calibri"/>
                <a:cs typeface="Calibri"/>
                <a:sym typeface="Calibri"/>
                <a:hlinkClick r:id="rId13">
                  <a:extLst>
                    <a:ext uri="{A12FA001-AC4F-418D-AE19-62706E023703}">
                      <ahyp:hlinkClr xmlns:ahyp="http://schemas.microsoft.com/office/drawing/2018/hyperlinkcolor" val="tx"/>
                    </a:ext>
                  </a:extLst>
                </a:hlinkClick>
              </a:rPr>
              <a:t>https://aurora-network-global.github.io/sdg-queries/</a:t>
            </a:r>
            <a:r>
              <a:rPr lang="en-US" sz="2400">
                <a:solidFill>
                  <a:schemeClr val="dk1"/>
                </a:solidFill>
                <a:highlight>
                  <a:srgbClr val="FFFF00"/>
                </a:highlight>
                <a:latin typeface="Calibri"/>
                <a:ea typeface="Calibri"/>
                <a:cs typeface="Calibri"/>
                <a:sym typeface="Calibri"/>
              </a:rPr>
              <a:t> </a:t>
            </a:r>
            <a:endParaRPr sz="2400">
              <a:solidFill>
                <a:schemeClr val="dk1"/>
              </a:solidFill>
              <a:highlight>
                <a:srgbClr val="FFFF00"/>
              </a:highlight>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Shape 255"/>
        <p:cNvGrpSpPr/>
        <p:nvPr/>
      </p:nvGrpSpPr>
      <p:grpSpPr>
        <a:xfrm>
          <a:off x="0" y="0"/>
          <a:ext cx="0" cy="0"/>
          <a:chOff x="0" y="0"/>
          <a:chExt cx="0" cy="0"/>
        </a:xfrm>
      </p:grpSpPr>
      <p:pic>
        <p:nvPicPr>
          <p:cNvPr id="256" name="Google Shape;256;p10"/>
          <p:cNvPicPr preferRelativeResize="0"/>
          <p:nvPr/>
        </p:nvPicPr>
        <p:blipFill rotWithShape="1">
          <a:blip r:embed="rId3">
            <a:alphaModFix/>
          </a:blip>
          <a:srcRect/>
          <a:stretch/>
        </p:blipFill>
        <p:spPr>
          <a:xfrm>
            <a:off x="143340" y="2522508"/>
            <a:ext cx="5854237" cy="2795398"/>
          </a:xfrm>
          <a:prstGeom prst="rect">
            <a:avLst/>
          </a:prstGeom>
          <a:solidFill>
            <a:srgbClr val="FFFFFF"/>
          </a:solidFill>
          <a:ln>
            <a:noFill/>
          </a:ln>
        </p:spPr>
      </p:pic>
      <p:sp>
        <p:nvSpPr>
          <p:cNvPr id="257" name="Google Shape;257;p10"/>
          <p:cNvSpPr txBox="1">
            <a:spLocks noGrp="1"/>
          </p:cNvSpPr>
          <p:nvPr>
            <p:ph type="title"/>
          </p:nvPr>
        </p:nvSpPr>
        <p:spPr>
          <a:xfrm>
            <a:off x="143340" y="116633"/>
            <a:ext cx="567621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D1. ROBUSTNESS REPORT</a:t>
            </a:r>
            <a:endParaRPr/>
          </a:p>
        </p:txBody>
      </p:sp>
      <p:sp>
        <p:nvSpPr>
          <p:cNvPr id="258" name="Google Shape;258;p10"/>
          <p:cNvSpPr txBox="1"/>
          <p:nvPr/>
        </p:nvSpPr>
        <p:spPr>
          <a:xfrm>
            <a:off x="272324" y="1327035"/>
            <a:ext cx="5387976"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How much did the publications in the result sets change for each SDG of query version 4 compared to version 5? </a:t>
            </a:r>
            <a:endParaRPr/>
          </a:p>
          <a:p>
            <a:pPr marL="0" marR="0" lvl="0" indent="0" algn="l" rtl="0">
              <a:spcBef>
                <a:spcPts val="0"/>
              </a:spcBef>
              <a:spcAft>
                <a:spcPts val="0"/>
              </a:spcAft>
              <a:buNone/>
            </a:pPr>
            <a:r>
              <a:rPr lang="en-US" sz="1400">
                <a:solidFill>
                  <a:schemeClr val="dk1"/>
                </a:solidFill>
                <a:latin typeface="Calibri"/>
                <a:ea typeface="Calibri"/>
                <a:cs typeface="Calibri"/>
                <a:sym typeface="Calibri"/>
              </a:rPr>
              <a:t>The smaller the brown bar, the bigger is the change.</a:t>
            </a:r>
            <a:endParaRPr sz="1400">
              <a:solidFill>
                <a:schemeClr val="dk1"/>
              </a:solidFill>
              <a:latin typeface="Calibri"/>
              <a:ea typeface="Calibri"/>
              <a:cs typeface="Calibri"/>
              <a:sym typeface="Calibri"/>
            </a:endParaRPr>
          </a:p>
        </p:txBody>
      </p:sp>
      <p:sp>
        <p:nvSpPr>
          <p:cNvPr id="259" name="Google Shape;259;p10"/>
          <p:cNvSpPr txBox="1"/>
          <p:nvPr/>
        </p:nvSpPr>
        <p:spPr>
          <a:xfrm>
            <a:off x="6194425" y="412633"/>
            <a:ext cx="5387976" cy="129266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What is the effect of that change from v4 to v5, in term of Precision and Recall?</a:t>
            </a:r>
            <a:endParaRPr/>
          </a:p>
          <a:p>
            <a:pPr marL="0" marR="0" lvl="0" indent="0" algn="l" rtl="0">
              <a:spcBef>
                <a:spcPts val="0"/>
              </a:spcBef>
              <a:spcAft>
                <a:spcPts val="0"/>
              </a:spcAft>
              <a:buNone/>
            </a:pPr>
            <a:r>
              <a:rPr lang="en-US" sz="1400">
                <a:solidFill>
                  <a:schemeClr val="dk1"/>
                </a:solidFill>
                <a:latin typeface="Calibri"/>
                <a:ea typeface="Calibri"/>
                <a:cs typeface="Calibri"/>
                <a:sym typeface="Calibri"/>
              </a:rPr>
              <a:t>Precision (% of the SDG labeled publications are relevant to that SDG), </a:t>
            </a:r>
            <a:endParaRPr/>
          </a:p>
          <a:p>
            <a:pPr marL="0" marR="0" lvl="0" indent="0" algn="l" rtl="0">
              <a:spcBef>
                <a:spcPts val="0"/>
              </a:spcBef>
              <a:spcAft>
                <a:spcPts val="0"/>
              </a:spcAft>
              <a:buNone/>
            </a:pPr>
            <a:r>
              <a:rPr lang="en-US" sz="1400">
                <a:solidFill>
                  <a:schemeClr val="dk1"/>
                </a:solidFill>
                <a:latin typeface="Calibri"/>
                <a:ea typeface="Calibri"/>
                <a:cs typeface="Calibri"/>
                <a:sym typeface="Calibri"/>
              </a:rPr>
              <a:t>Recall (% of all relevant SDG papers we have given the right SDG label)</a:t>
            </a:r>
            <a:endParaRPr/>
          </a:p>
          <a:p>
            <a:pPr marL="0" marR="0" lvl="0" indent="0" algn="l" rtl="0">
              <a:spcBef>
                <a:spcPts val="0"/>
              </a:spcBef>
              <a:spcAft>
                <a:spcPts val="0"/>
              </a:spcAft>
              <a:buNone/>
            </a:pPr>
            <a:r>
              <a:rPr lang="en-US" sz="1400">
                <a:solidFill>
                  <a:schemeClr val="dk1"/>
                </a:solidFill>
                <a:latin typeface="Calibri"/>
                <a:ea typeface="Calibri"/>
                <a:cs typeface="Calibri"/>
                <a:sym typeface="Calibri"/>
              </a:rPr>
              <a:t>The higher the number, the better. Semi-transparent color = v4</a:t>
            </a:r>
            <a:endParaRPr sz="1400">
              <a:solidFill>
                <a:schemeClr val="dk1"/>
              </a:solidFill>
              <a:latin typeface="Calibri"/>
              <a:ea typeface="Calibri"/>
              <a:cs typeface="Calibri"/>
              <a:sym typeface="Calibri"/>
            </a:endParaRPr>
          </a:p>
        </p:txBody>
      </p:sp>
      <p:pic>
        <p:nvPicPr>
          <p:cNvPr id="260" name="Google Shape;260;p10"/>
          <p:cNvPicPr preferRelativeResize="0"/>
          <p:nvPr/>
        </p:nvPicPr>
        <p:blipFill>
          <a:blip r:embed="rId4">
            <a:alphaModFix/>
          </a:blip>
          <a:stretch>
            <a:fillRect/>
          </a:stretch>
        </p:blipFill>
        <p:spPr>
          <a:xfrm>
            <a:off x="6410980" y="1943320"/>
            <a:ext cx="5588987" cy="484790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Shape 264"/>
        <p:cNvGrpSpPr/>
        <p:nvPr/>
      </p:nvGrpSpPr>
      <p:grpSpPr>
        <a:xfrm>
          <a:off x="0" y="0"/>
          <a:ext cx="0" cy="0"/>
          <a:chOff x="0" y="0"/>
          <a:chExt cx="0" cy="0"/>
        </a:xfrm>
      </p:grpSpPr>
      <p:sp>
        <p:nvSpPr>
          <p:cNvPr id="265" name="Google Shape;265;p11"/>
          <p:cNvSpPr txBox="1">
            <a:spLocks noGrp="1"/>
          </p:cNvSpPr>
          <p:nvPr>
            <p:ph type="body" idx="1"/>
          </p:nvPr>
        </p:nvSpPr>
        <p:spPr>
          <a:xfrm>
            <a:off x="143340" y="1424763"/>
            <a:ext cx="5876461" cy="4752200"/>
          </a:xfrm>
          <a:prstGeom prst="rect">
            <a:avLst/>
          </a:prstGeom>
          <a:noFill/>
          <a:ln>
            <a:noFill/>
          </a:ln>
        </p:spPr>
        <p:txBody>
          <a:bodyPr spcFirstLastPara="1" wrap="square" lIns="91425" tIns="45700" rIns="91425" bIns="45700" anchor="t" anchorCtr="0">
            <a:normAutofit/>
          </a:bodyPr>
          <a:lstStyle/>
          <a:p>
            <a:pPr marL="202500" lvl="0" indent="0" algn="l" rtl="0">
              <a:lnSpc>
                <a:spcPct val="90000"/>
              </a:lnSpc>
              <a:spcBef>
                <a:spcPts val="0"/>
              </a:spcBef>
              <a:spcAft>
                <a:spcPts val="0"/>
              </a:spcAft>
              <a:buClr>
                <a:schemeClr val="dk1"/>
              </a:buClr>
              <a:buSzPts val="1900"/>
              <a:buNone/>
            </a:pPr>
            <a:r>
              <a:rPr lang="en-US"/>
              <a:t>Current issues</a:t>
            </a:r>
            <a:endParaRPr/>
          </a:p>
          <a:p>
            <a:pPr marL="545400" lvl="0" indent="-342900" algn="l" rtl="0">
              <a:lnSpc>
                <a:spcPct val="90000"/>
              </a:lnSpc>
              <a:spcBef>
                <a:spcPts val="0"/>
              </a:spcBef>
              <a:spcAft>
                <a:spcPts val="0"/>
              </a:spcAft>
              <a:buClr>
                <a:schemeClr val="dk1"/>
              </a:buClr>
              <a:buSzPts val="1900"/>
              <a:buFont typeface="Calibri"/>
              <a:buChar char="-"/>
            </a:pPr>
            <a:r>
              <a:rPr lang="en-US"/>
              <a:t>Our current corpus is Scopus for academic content, which does not contain all our publications, in all fields of research, in all our (EU) languages.</a:t>
            </a:r>
            <a:endParaRPr/>
          </a:p>
          <a:p>
            <a:pPr marL="545400" lvl="0" indent="-342900" algn="l" rtl="0">
              <a:lnSpc>
                <a:spcPct val="90000"/>
              </a:lnSpc>
              <a:spcBef>
                <a:spcPts val="0"/>
              </a:spcBef>
              <a:spcAft>
                <a:spcPts val="0"/>
              </a:spcAft>
              <a:buClr>
                <a:schemeClr val="dk1"/>
              </a:buClr>
              <a:buSzPts val="1900"/>
              <a:buFont typeface="Calibri"/>
              <a:buChar char="-"/>
            </a:pPr>
            <a:r>
              <a:rPr lang="en-US"/>
              <a:t>Our current query model retrieves English-only papers, and excludes papers where keywords are absent for related concepts, synonyms and antonyms (e.g. hunger vs. malnutrition, food security vs. food insecurity, etc)</a:t>
            </a:r>
            <a:endParaRPr/>
          </a:p>
          <a:p>
            <a:pPr marL="545400" lvl="0" indent="-342900" algn="l" rtl="0">
              <a:lnSpc>
                <a:spcPct val="90000"/>
              </a:lnSpc>
              <a:spcBef>
                <a:spcPts val="0"/>
              </a:spcBef>
              <a:spcAft>
                <a:spcPts val="0"/>
              </a:spcAft>
              <a:buClr>
                <a:schemeClr val="dk1"/>
              </a:buClr>
              <a:buSzPts val="1900"/>
              <a:buFont typeface="Calibri"/>
              <a:buChar char="-"/>
            </a:pPr>
            <a:r>
              <a:rPr lang="en-US"/>
              <a:t>Our current query model is tightly linked with the Scopus corpus, making immediate use outside this proprietary corpus useless. </a:t>
            </a:r>
            <a:endParaRPr/>
          </a:p>
        </p:txBody>
      </p:sp>
      <p:sp>
        <p:nvSpPr>
          <p:cNvPr id="266" name="Google Shape;266;p11"/>
          <p:cNvSpPr txBox="1">
            <a:spLocks noGrp="1"/>
          </p:cNvSpPr>
          <p:nvPr>
            <p:ph type="body" idx="2"/>
          </p:nvPr>
        </p:nvSpPr>
        <p:spPr>
          <a:xfrm>
            <a:off x="6172200" y="1424763"/>
            <a:ext cx="5876461" cy="4752200"/>
          </a:xfrm>
          <a:prstGeom prst="rect">
            <a:avLst/>
          </a:prstGeom>
          <a:noFill/>
          <a:ln>
            <a:noFill/>
          </a:ln>
        </p:spPr>
        <p:txBody>
          <a:bodyPr spcFirstLastPara="1" wrap="square" lIns="91425" tIns="45700" rIns="91425" bIns="45700" anchor="t" anchorCtr="0">
            <a:normAutofit/>
          </a:bodyPr>
          <a:lstStyle/>
          <a:p>
            <a:pPr marL="202500" lvl="0" indent="0" algn="l" rtl="0">
              <a:lnSpc>
                <a:spcPct val="90000"/>
              </a:lnSpc>
              <a:spcBef>
                <a:spcPts val="0"/>
              </a:spcBef>
              <a:spcAft>
                <a:spcPts val="0"/>
              </a:spcAft>
              <a:buClr>
                <a:schemeClr val="dk1"/>
              </a:buClr>
              <a:buSzPts val="1900"/>
              <a:buNone/>
            </a:pPr>
            <a:r>
              <a:rPr lang="en-US"/>
              <a:t>We need</a:t>
            </a:r>
            <a:endParaRPr/>
          </a:p>
          <a:p>
            <a:pPr marL="545400" lvl="0" indent="-342900" algn="l" rtl="0">
              <a:lnSpc>
                <a:spcPct val="90000"/>
              </a:lnSpc>
              <a:spcBef>
                <a:spcPts val="0"/>
              </a:spcBef>
              <a:spcAft>
                <a:spcPts val="0"/>
              </a:spcAft>
              <a:buClr>
                <a:schemeClr val="dk1"/>
              </a:buClr>
              <a:buSzPts val="1900"/>
              <a:buFont typeface="Calibri"/>
              <a:buChar char="-"/>
            </a:pPr>
            <a:r>
              <a:rPr lang="en-US"/>
              <a:t>A new corpus containing all our publications in all fields of research in all our languages.</a:t>
            </a:r>
            <a:endParaRPr/>
          </a:p>
          <a:p>
            <a:pPr marL="545400" lvl="0" indent="-342900" algn="l" rtl="0">
              <a:lnSpc>
                <a:spcPct val="90000"/>
              </a:lnSpc>
              <a:spcBef>
                <a:spcPts val="0"/>
              </a:spcBef>
              <a:spcAft>
                <a:spcPts val="0"/>
              </a:spcAft>
              <a:buClr>
                <a:schemeClr val="dk1"/>
              </a:buClr>
              <a:buSzPts val="1900"/>
              <a:buFont typeface="Calibri"/>
              <a:buChar char="-"/>
            </a:pPr>
            <a:r>
              <a:rPr lang="en-US"/>
              <a:t>A classifier able to classify to the SDG Goals and Targets in all languages.</a:t>
            </a:r>
            <a:endParaRPr/>
          </a:p>
          <a:p>
            <a:pPr marL="545400" lvl="0" indent="-342900" algn="l" rtl="0">
              <a:lnSpc>
                <a:spcPct val="90000"/>
              </a:lnSpc>
              <a:spcBef>
                <a:spcPts val="0"/>
              </a:spcBef>
              <a:spcAft>
                <a:spcPts val="0"/>
              </a:spcAft>
              <a:buClr>
                <a:schemeClr val="dk1"/>
              </a:buClr>
              <a:buSzPts val="1900"/>
              <a:buFont typeface="Calibri"/>
              <a:buChar char="-"/>
            </a:pPr>
            <a:r>
              <a:rPr lang="en-US"/>
              <a:t>A classifier that works with text fragments, decoupling the use of a specific corpus.</a:t>
            </a:r>
            <a:endParaRPr/>
          </a:p>
          <a:p>
            <a:pPr marL="545400" lvl="0" indent="-219075" algn="l" rtl="0">
              <a:lnSpc>
                <a:spcPct val="90000"/>
              </a:lnSpc>
              <a:spcBef>
                <a:spcPts val="0"/>
              </a:spcBef>
              <a:spcAft>
                <a:spcPts val="0"/>
              </a:spcAft>
              <a:buClr>
                <a:schemeClr val="dk1"/>
              </a:buClr>
              <a:buSzPts val="1950"/>
              <a:buFont typeface="Calibri"/>
              <a:buNone/>
            </a:pPr>
            <a:endParaRPr/>
          </a:p>
          <a:p>
            <a:pPr marL="202500" lvl="0" indent="0" algn="l" rtl="0">
              <a:lnSpc>
                <a:spcPct val="90000"/>
              </a:lnSpc>
              <a:spcBef>
                <a:spcPts val="0"/>
              </a:spcBef>
              <a:spcAft>
                <a:spcPts val="0"/>
              </a:spcAft>
              <a:buClr>
                <a:schemeClr val="dk1"/>
              </a:buClr>
              <a:buSzPts val="1900"/>
              <a:buNone/>
            </a:pPr>
            <a:r>
              <a:rPr lang="en-US"/>
              <a:t> </a:t>
            </a:r>
            <a:endParaRPr/>
          </a:p>
        </p:txBody>
      </p:sp>
      <p:sp>
        <p:nvSpPr>
          <p:cNvPr id="267" name="Google Shape;267;p11"/>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ISSUES AND SOLUTION DIRECTIONS</a:t>
            </a:r>
            <a:endParaRPr b="1"/>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Shape 271"/>
        <p:cNvGrpSpPr/>
        <p:nvPr/>
      </p:nvGrpSpPr>
      <p:grpSpPr>
        <a:xfrm>
          <a:off x="0" y="0"/>
          <a:ext cx="0" cy="0"/>
          <a:chOff x="0" y="0"/>
          <a:chExt cx="0" cy="0"/>
        </a:xfrm>
      </p:grpSpPr>
      <p:sp>
        <p:nvSpPr>
          <p:cNvPr id="272" name="Google Shape;272;p12"/>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D2: MACHINE LEARNING SDG-TEXT CLASSIFIER | MULTI-LINGUAL</a:t>
            </a:r>
            <a:endParaRPr/>
          </a:p>
        </p:txBody>
      </p:sp>
      <p:sp>
        <p:nvSpPr>
          <p:cNvPr id="273" name="Google Shape;273;p12"/>
          <p:cNvSpPr/>
          <p:nvPr/>
        </p:nvSpPr>
        <p:spPr>
          <a:xfrm>
            <a:off x="143340" y="1961002"/>
            <a:ext cx="1762698" cy="1080000"/>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SDG queries v5</a:t>
            </a:r>
            <a:endParaRPr sz="1800">
              <a:solidFill>
                <a:schemeClr val="lt1"/>
              </a:solidFill>
              <a:latin typeface="Calibri"/>
              <a:ea typeface="Calibri"/>
              <a:cs typeface="Calibri"/>
              <a:sym typeface="Calibri"/>
            </a:endParaRPr>
          </a:p>
        </p:txBody>
      </p:sp>
      <p:sp>
        <p:nvSpPr>
          <p:cNvPr id="274" name="Google Shape;274;p12"/>
          <p:cNvSpPr/>
          <p:nvPr/>
        </p:nvSpPr>
        <p:spPr>
          <a:xfrm>
            <a:off x="2611119" y="1961002"/>
            <a:ext cx="1762698" cy="1080000"/>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Publications metadata </a:t>
            </a:r>
            <a:br>
              <a:rPr lang="en-US" sz="1800">
                <a:solidFill>
                  <a:schemeClr val="lt1"/>
                </a:solidFill>
                <a:latin typeface="Calibri"/>
                <a:ea typeface="Calibri"/>
                <a:cs typeface="Calibri"/>
                <a:sym typeface="Calibri"/>
              </a:rPr>
            </a:br>
            <a:r>
              <a:rPr lang="en-US" sz="1800">
                <a:solidFill>
                  <a:schemeClr val="lt1"/>
                </a:solidFill>
                <a:latin typeface="Calibri"/>
                <a:ea typeface="Calibri"/>
                <a:cs typeface="Calibri"/>
                <a:sym typeface="Calibri"/>
              </a:rPr>
              <a:t>(title, abs, keyw)</a:t>
            </a:r>
            <a:endParaRPr sz="1800">
              <a:solidFill>
                <a:schemeClr val="lt1"/>
              </a:solidFill>
              <a:latin typeface="Calibri"/>
              <a:ea typeface="Calibri"/>
              <a:cs typeface="Calibri"/>
              <a:sym typeface="Calibri"/>
            </a:endParaRPr>
          </a:p>
        </p:txBody>
      </p:sp>
      <p:sp>
        <p:nvSpPr>
          <p:cNvPr id="275" name="Google Shape;275;p12"/>
          <p:cNvSpPr/>
          <p:nvPr/>
        </p:nvSpPr>
        <p:spPr>
          <a:xfrm>
            <a:off x="5078898" y="1961002"/>
            <a:ext cx="1762698" cy="1080000"/>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 Training data </a:t>
            </a:r>
            <a:r>
              <a:rPr lang="en-US" sz="1400">
                <a:solidFill>
                  <a:schemeClr val="lt1"/>
                </a:solidFill>
                <a:latin typeface="Calibri"/>
                <a:ea typeface="Calibri"/>
                <a:cs typeface="Calibri"/>
                <a:sym typeface="Calibri"/>
              </a:rPr>
              <a:t>(1.5 mln records)</a:t>
            </a:r>
            <a:endParaRPr sz="1800">
              <a:solidFill>
                <a:schemeClr val="lt1"/>
              </a:solidFill>
              <a:latin typeface="Calibri"/>
              <a:ea typeface="Calibri"/>
              <a:cs typeface="Calibri"/>
              <a:sym typeface="Calibri"/>
            </a:endParaRPr>
          </a:p>
        </p:txBody>
      </p:sp>
      <p:sp>
        <p:nvSpPr>
          <p:cNvPr id="276" name="Google Shape;276;p12"/>
          <p:cNvSpPr/>
          <p:nvPr/>
        </p:nvSpPr>
        <p:spPr>
          <a:xfrm>
            <a:off x="7546677" y="1961002"/>
            <a:ext cx="1762698" cy="1080000"/>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State of art </a:t>
            </a:r>
            <a:br>
              <a:rPr lang="en-US" sz="1800">
                <a:solidFill>
                  <a:schemeClr val="lt1"/>
                </a:solidFill>
                <a:latin typeface="Calibri"/>
                <a:ea typeface="Calibri"/>
                <a:cs typeface="Calibri"/>
                <a:sym typeface="Calibri"/>
              </a:rPr>
            </a:br>
            <a:r>
              <a:rPr lang="en-US" sz="1800">
                <a:solidFill>
                  <a:schemeClr val="lt1"/>
                </a:solidFill>
                <a:latin typeface="Calibri"/>
                <a:ea typeface="Calibri"/>
                <a:cs typeface="Calibri"/>
                <a:sym typeface="Calibri"/>
              </a:rPr>
              <a:t>Linguistic</a:t>
            </a:r>
            <a:endParaRPr/>
          </a:p>
          <a:p>
            <a:pPr marL="0" marR="0" lvl="0" indent="0" algn="ctr" rtl="0">
              <a:spcBef>
                <a:spcPts val="0"/>
              </a:spcBef>
              <a:spcAft>
                <a:spcPts val="0"/>
              </a:spcAft>
              <a:buNone/>
            </a:pPr>
            <a:r>
              <a:rPr lang="en-US" sz="1800">
                <a:solidFill>
                  <a:schemeClr val="lt1"/>
                </a:solidFill>
                <a:latin typeface="Calibri"/>
                <a:ea typeface="Calibri"/>
                <a:cs typeface="Calibri"/>
                <a:sym typeface="Calibri"/>
              </a:rPr>
              <a:t>Machine Learner</a:t>
            </a:r>
            <a:endParaRPr sz="1800">
              <a:solidFill>
                <a:schemeClr val="lt1"/>
              </a:solidFill>
              <a:latin typeface="Calibri"/>
              <a:ea typeface="Calibri"/>
              <a:cs typeface="Calibri"/>
              <a:sym typeface="Calibri"/>
            </a:endParaRPr>
          </a:p>
        </p:txBody>
      </p:sp>
      <p:sp>
        <p:nvSpPr>
          <p:cNvPr id="277" name="Google Shape;277;p12"/>
          <p:cNvSpPr/>
          <p:nvPr/>
        </p:nvSpPr>
        <p:spPr>
          <a:xfrm>
            <a:off x="7546677" y="1196633"/>
            <a:ext cx="1762698" cy="540000"/>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Multi-language model</a:t>
            </a:r>
            <a:endParaRPr sz="1800">
              <a:solidFill>
                <a:schemeClr val="lt1"/>
              </a:solidFill>
              <a:latin typeface="Calibri"/>
              <a:ea typeface="Calibri"/>
              <a:cs typeface="Calibri"/>
              <a:sym typeface="Calibri"/>
            </a:endParaRPr>
          </a:p>
        </p:txBody>
      </p:sp>
      <p:sp>
        <p:nvSpPr>
          <p:cNvPr id="278" name="Google Shape;278;p12"/>
          <p:cNvSpPr/>
          <p:nvPr/>
        </p:nvSpPr>
        <p:spPr>
          <a:xfrm>
            <a:off x="10014456" y="1961002"/>
            <a:ext cx="1762698" cy="1080000"/>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Multi-language SDG Classifier</a:t>
            </a:r>
            <a:endParaRPr sz="1800">
              <a:solidFill>
                <a:schemeClr val="lt1"/>
              </a:solidFill>
              <a:latin typeface="Calibri"/>
              <a:ea typeface="Calibri"/>
              <a:cs typeface="Calibri"/>
              <a:sym typeface="Calibri"/>
            </a:endParaRPr>
          </a:p>
        </p:txBody>
      </p:sp>
      <p:cxnSp>
        <p:nvCxnSpPr>
          <p:cNvPr id="279" name="Google Shape;279;p12"/>
          <p:cNvCxnSpPr>
            <a:stCxn id="273" idx="3"/>
            <a:endCxn id="274" idx="1"/>
          </p:cNvCxnSpPr>
          <p:nvPr/>
        </p:nvCxnSpPr>
        <p:spPr>
          <a:xfrm>
            <a:off x="1906038" y="2501002"/>
            <a:ext cx="705000" cy="0"/>
          </a:xfrm>
          <a:prstGeom prst="straightConnector1">
            <a:avLst/>
          </a:prstGeom>
          <a:noFill/>
          <a:ln w="57150" cap="flat" cmpd="sng">
            <a:solidFill>
              <a:schemeClr val="accent1"/>
            </a:solidFill>
            <a:prstDash val="solid"/>
            <a:miter lim="800000"/>
            <a:headEnd type="none" w="sm" len="sm"/>
            <a:tailEnd type="triangle" w="med" len="med"/>
          </a:ln>
        </p:spPr>
      </p:cxnSp>
      <p:cxnSp>
        <p:nvCxnSpPr>
          <p:cNvPr id="280" name="Google Shape;280;p12"/>
          <p:cNvCxnSpPr>
            <a:stCxn id="274" idx="3"/>
            <a:endCxn id="275" idx="1"/>
          </p:cNvCxnSpPr>
          <p:nvPr/>
        </p:nvCxnSpPr>
        <p:spPr>
          <a:xfrm>
            <a:off x="4373817" y="2501002"/>
            <a:ext cx="705000" cy="0"/>
          </a:xfrm>
          <a:prstGeom prst="straightConnector1">
            <a:avLst/>
          </a:prstGeom>
          <a:noFill/>
          <a:ln w="57150" cap="flat" cmpd="sng">
            <a:solidFill>
              <a:schemeClr val="accent1"/>
            </a:solidFill>
            <a:prstDash val="solid"/>
            <a:miter lim="800000"/>
            <a:headEnd type="none" w="sm" len="sm"/>
            <a:tailEnd type="triangle" w="med" len="med"/>
          </a:ln>
        </p:spPr>
      </p:cxnSp>
      <p:cxnSp>
        <p:nvCxnSpPr>
          <p:cNvPr id="281" name="Google Shape;281;p12"/>
          <p:cNvCxnSpPr>
            <a:stCxn id="275" idx="3"/>
            <a:endCxn id="276" idx="1"/>
          </p:cNvCxnSpPr>
          <p:nvPr/>
        </p:nvCxnSpPr>
        <p:spPr>
          <a:xfrm>
            <a:off x="6841596" y="2501002"/>
            <a:ext cx="705000" cy="0"/>
          </a:xfrm>
          <a:prstGeom prst="straightConnector1">
            <a:avLst/>
          </a:prstGeom>
          <a:noFill/>
          <a:ln w="57150" cap="flat" cmpd="sng">
            <a:solidFill>
              <a:schemeClr val="accent1"/>
            </a:solidFill>
            <a:prstDash val="solid"/>
            <a:miter lim="800000"/>
            <a:headEnd type="none" w="sm" len="sm"/>
            <a:tailEnd type="triangle" w="med" len="med"/>
          </a:ln>
        </p:spPr>
      </p:cxnSp>
      <p:cxnSp>
        <p:nvCxnSpPr>
          <p:cNvPr id="282" name="Google Shape;282;p12"/>
          <p:cNvCxnSpPr>
            <a:stCxn id="276" idx="3"/>
            <a:endCxn id="278" idx="1"/>
          </p:cNvCxnSpPr>
          <p:nvPr/>
        </p:nvCxnSpPr>
        <p:spPr>
          <a:xfrm>
            <a:off x="9309375" y="2501002"/>
            <a:ext cx="705000" cy="0"/>
          </a:xfrm>
          <a:prstGeom prst="straightConnector1">
            <a:avLst/>
          </a:prstGeom>
          <a:noFill/>
          <a:ln w="57150" cap="flat" cmpd="sng">
            <a:solidFill>
              <a:schemeClr val="accent1"/>
            </a:solidFill>
            <a:prstDash val="solid"/>
            <a:miter lim="800000"/>
            <a:headEnd type="none" w="sm" len="sm"/>
            <a:tailEnd type="triangle" w="med" len="med"/>
          </a:ln>
        </p:spPr>
      </p:cxnSp>
      <p:cxnSp>
        <p:nvCxnSpPr>
          <p:cNvPr id="283" name="Google Shape;283;p12"/>
          <p:cNvCxnSpPr>
            <a:stCxn id="277" idx="2"/>
            <a:endCxn id="276" idx="0"/>
          </p:cNvCxnSpPr>
          <p:nvPr/>
        </p:nvCxnSpPr>
        <p:spPr>
          <a:xfrm>
            <a:off x="8428026" y="1736633"/>
            <a:ext cx="0" cy="224400"/>
          </a:xfrm>
          <a:prstGeom prst="straightConnector1">
            <a:avLst/>
          </a:prstGeom>
          <a:noFill/>
          <a:ln w="57150" cap="flat" cmpd="sng">
            <a:solidFill>
              <a:schemeClr val="accent1"/>
            </a:solidFill>
            <a:prstDash val="solid"/>
            <a:miter lim="800000"/>
            <a:headEnd type="none" w="sm" len="sm"/>
            <a:tailEnd type="triangle" w="med" len="med"/>
          </a:ln>
        </p:spPr>
      </p:cxnSp>
      <p:sp>
        <p:nvSpPr>
          <p:cNvPr id="284" name="Google Shape;284;p12"/>
          <p:cNvSpPr/>
          <p:nvPr/>
        </p:nvSpPr>
        <p:spPr>
          <a:xfrm>
            <a:off x="5393814" y="4006857"/>
            <a:ext cx="2610374" cy="1080000"/>
          </a:xfrm>
          <a:prstGeom prst="rect">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Model prototyping</a:t>
            </a:r>
            <a:endParaRPr/>
          </a:p>
          <a:p>
            <a:pPr marL="0" marR="0" lvl="0" indent="0" algn="ctr" rtl="0">
              <a:spcBef>
                <a:spcPts val="0"/>
              </a:spcBef>
              <a:spcAft>
                <a:spcPts val="0"/>
              </a:spcAft>
              <a:buNone/>
            </a:pPr>
            <a:r>
              <a:rPr lang="en-US" sz="1800">
                <a:solidFill>
                  <a:schemeClr val="lt1"/>
                </a:solidFill>
                <a:latin typeface="Calibri"/>
                <a:ea typeface="Calibri"/>
                <a:cs typeface="Calibri"/>
                <a:sym typeface="Calibri"/>
              </a:rPr>
              <a:t>(exploring best methods)</a:t>
            </a:r>
            <a:endParaRPr/>
          </a:p>
        </p:txBody>
      </p:sp>
      <p:sp>
        <p:nvSpPr>
          <p:cNvPr id="285" name="Google Shape;285;p12"/>
          <p:cNvSpPr/>
          <p:nvPr/>
        </p:nvSpPr>
        <p:spPr>
          <a:xfrm>
            <a:off x="9166780" y="4006857"/>
            <a:ext cx="2610374" cy="1080000"/>
          </a:xfrm>
          <a:prstGeom prst="rect">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Model production</a:t>
            </a:r>
            <a:endParaRPr/>
          </a:p>
          <a:p>
            <a:pPr marL="0" marR="0" lvl="0" indent="0" algn="ctr" rtl="0">
              <a:spcBef>
                <a:spcPts val="0"/>
              </a:spcBef>
              <a:spcAft>
                <a:spcPts val="0"/>
              </a:spcAft>
              <a:buNone/>
            </a:pPr>
            <a:r>
              <a:rPr lang="en-US" sz="1800">
                <a:solidFill>
                  <a:schemeClr val="lt1"/>
                </a:solidFill>
                <a:latin typeface="Calibri"/>
                <a:ea typeface="Calibri"/>
                <a:cs typeface="Calibri"/>
                <a:sym typeface="Calibri"/>
              </a:rPr>
              <a:t>(upscaling best method to other SDG’s)</a:t>
            </a:r>
            <a:endParaRPr/>
          </a:p>
        </p:txBody>
      </p:sp>
      <p:sp>
        <p:nvSpPr>
          <p:cNvPr id="286" name="Google Shape;286;p12"/>
          <p:cNvSpPr/>
          <p:nvPr/>
        </p:nvSpPr>
        <p:spPr>
          <a:xfrm>
            <a:off x="6125113" y="5420347"/>
            <a:ext cx="2138046" cy="1080000"/>
          </a:xfrm>
          <a:prstGeom prst="rect">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Data Scientists </a:t>
            </a:r>
            <a:br>
              <a:rPr lang="en-US" sz="1800">
                <a:solidFill>
                  <a:schemeClr val="lt1"/>
                </a:solidFill>
                <a:latin typeface="Calibri"/>
                <a:ea typeface="Calibri"/>
                <a:cs typeface="Calibri"/>
                <a:sym typeface="Calibri"/>
              </a:rPr>
            </a:br>
            <a:r>
              <a:rPr lang="en-US" sz="1800">
                <a:solidFill>
                  <a:schemeClr val="lt1"/>
                </a:solidFill>
                <a:latin typeface="Calibri"/>
                <a:ea typeface="Calibri"/>
                <a:cs typeface="Calibri"/>
                <a:sym typeface="Calibri"/>
              </a:rPr>
              <a:t>@Impacter.eu </a:t>
            </a:r>
            <a:endParaRPr/>
          </a:p>
          <a:p>
            <a:pPr marL="0" marR="0" lvl="0" indent="0" algn="ctr" rtl="0">
              <a:spcBef>
                <a:spcPts val="0"/>
              </a:spcBef>
              <a:spcAft>
                <a:spcPts val="0"/>
              </a:spcAft>
              <a:buNone/>
            </a:pPr>
            <a:r>
              <a:rPr lang="en-US" sz="1800">
                <a:solidFill>
                  <a:schemeClr val="lt1"/>
                </a:solidFill>
                <a:latin typeface="Calibri"/>
                <a:ea typeface="Calibri"/>
                <a:cs typeface="Calibri"/>
                <a:sym typeface="Calibri"/>
              </a:rPr>
              <a:t>(Start-up in Utrecht)</a:t>
            </a:r>
            <a:endParaRPr/>
          </a:p>
        </p:txBody>
      </p:sp>
      <p:sp>
        <p:nvSpPr>
          <p:cNvPr id="287" name="Google Shape;287;p12"/>
          <p:cNvSpPr/>
          <p:nvPr/>
        </p:nvSpPr>
        <p:spPr>
          <a:xfrm>
            <a:off x="8366163" y="5420347"/>
            <a:ext cx="1762698" cy="1080000"/>
          </a:xfrm>
          <a:prstGeom prst="rect">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Data analyst</a:t>
            </a:r>
            <a:endParaRPr/>
          </a:p>
          <a:p>
            <a:pPr marL="0" marR="0" lvl="0" indent="0" algn="ctr" rtl="0">
              <a:spcBef>
                <a:spcPts val="0"/>
              </a:spcBef>
              <a:spcAft>
                <a:spcPts val="0"/>
              </a:spcAft>
              <a:buNone/>
            </a:pPr>
            <a:r>
              <a:rPr lang="en-US" sz="1800">
                <a:solidFill>
                  <a:schemeClr val="lt1"/>
                </a:solidFill>
                <a:latin typeface="Calibri"/>
                <a:ea typeface="Calibri"/>
                <a:cs typeface="Calibri"/>
                <a:sym typeface="Calibri"/>
              </a:rPr>
              <a:t>University Palacky Olumoc</a:t>
            </a:r>
            <a:endParaRPr sz="1800">
              <a:solidFill>
                <a:schemeClr val="lt1"/>
              </a:solidFill>
              <a:latin typeface="Calibri"/>
              <a:ea typeface="Calibri"/>
              <a:cs typeface="Calibri"/>
              <a:sym typeface="Calibri"/>
            </a:endParaRPr>
          </a:p>
        </p:txBody>
      </p:sp>
      <p:cxnSp>
        <p:nvCxnSpPr>
          <p:cNvPr id="288" name="Google Shape;288;p12"/>
          <p:cNvCxnSpPr>
            <a:stCxn id="284" idx="3"/>
            <a:endCxn id="285" idx="1"/>
          </p:cNvCxnSpPr>
          <p:nvPr/>
        </p:nvCxnSpPr>
        <p:spPr>
          <a:xfrm>
            <a:off x="8004188" y="4546857"/>
            <a:ext cx="1162500" cy="0"/>
          </a:xfrm>
          <a:prstGeom prst="straightConnector1">
            <a:avLst/>
          </a:prstGeom>
          <a:noFill/>
          <a:ln w="57150" cap="flat" cmpd="sng">
            <a:solidFill>
              <a:schemeClr val="accent1"/>
            </a:solidFill>
            <a:prstDash val="solid"/>
            <a:miter lim="800000"/>
            <a:headEnd type="none" w="sm" len="sm"/>
            <a:tailEnd type="triangle" w="med" len="med"/>
          </a:ln>
        </p:spPr>
      </p:cxnSp>
      <p:cxnSp>
        <p:nvCxnSpPr>
          <p:cNvPr id="289" name="Google Shape;289;p12"/>
          <p:cNvCxnSpPr>
            <a:stCxn id="286" idx="0"/>
            <a:endCxn id="284" idx="2"/>
          </p:cNvCxnSpPr>
          <p:nvPr/>
        </p:nvCxnSpPr>
        <p:spPr>
          <a:xfrm rot="10800000">
            <a:off x="6699136" y="5086747"/>
            <a:ext cx="495000" cy="333600"/>
          </a:xfrm>
          <a:prstGeom prst="straightConnector1">
            <a:avLst/>
          </a:prstGeom>
          <a:noFill/>
          <a:ln w="57150" cap="flat" cmpd="sng">
            <a:solidFill>
              <a:schemeClr val="accent1"/>
            </a:solidFill>
            <a:prstDash val="solid"/>
            <a:miter lim="800000"/>
            <a:headEnd type="none" w="sm" len="sm"/>
            <a:tailEnd type="triangle" w="med" len="med"/>
          </a:ln>
        </p:spPr>
      </p:cxnSp>
      <p:cxnSp>
        <p:nvCxnSpPr>
          <p:cNvPr id="290" name="Google Shape;290;p12"/>
          <p:cNvCxnSpPr>
            <a:stCxn id="287" idx="0"/>
            <a:endCxn id="285" idx="2"/>
          </p:cNvCxnSpPr>
          <p:nvPr/>
        </p:nvCxnSpPr>
        <p:spPr>
          <a:xfrm rot="10800000" flipH="1">
            <a:off x="9247512" y="5086747"/>
            <a:ext cx="1224600" cy="333600"/>
          </a:xfrm>
          <a:prstGeom prst="straightConnector1">
            <a:avLst/>
          </a:prstGeom>
          <a:noFill/>
          <a:ln w="57150" cap="flat" cmpd="sng">
            <a:solidFill>
              <a:schemeClr val="accent1"/>
            </a:solidFill>
            <a:prstDash val="solid"/>
            <a:miter lim="800000"/>
            <a:headEnd type="none" w="sm" len="sm"/>
            <a:tailEnd type="triangle" w="med" len="med"/>
          </a:ln>
        </p:spPr>
      </p:cxnSp>
      <p:cxnSp>
        <p:nvCxnSpPr>
          <p:cNvPr id="291" name="Google Shape;291;p12"/>
          <p:cNvCxnSpPr>
            <a:stCxn id="276" idx="2"/>
            <a:endCxn id="284" idx="1"/>
          </p:cNvCxnSpPr>
          <p:nvPr/>
        </p:nvCxnSpPr>
        <p:spPr>
          <a:xfrm rot="5400000">
            <a:off x="6157926" y="2276902"/>
            <a:ext cx="1506000" cy="3034200"/>
          </a:xfrm>
          <a:prstGeom prst="bentConnector4">
            <a:avLst>
              <a:gd name="adj1" fmla="val 32067"/>
              <a:gd name="adj2" fmla="val 107534"/>
            </a:avLst>
          </a:prstGeom>
          <a:noFill/>
          <a:ln w="57150" cap="flat" cmpd="sng">
            <a:solidFill>
              <a:schemeClr val="accent1"/>
            </a:solidFill>
            <a:prstDash val="dash"/>
            <a:miter lim="800000"/>
            <a:headEnd type="none" w="sm" len="sm"/>
            <a:tailEnd type="triangle" w="med" len="med"/>
          </a:ln>
        </p:spPr>
      </p:cxnSp>
      <p:cxnSp>
        <p:nvCxnSpPr>
          <p:cNvPr id="292" name="Google Shape;292;p12"/>
          <p:cNvCxnSpPr>
            <a:stCxn id="285" idx="3"/>
            <a:endCxn id="278" idx="1"/>
          </p:cNvCxnSpPr>
          <p:nvPr/>
        </p:nvCxnSpPr>
        <p:spPr>
          <a:xfrm rot="10800000">
            <a:off x="10014354" y="2500857"/>
            <a:ext cx="1762800" cy="2046000"/>
          </a:xfrm>
          <a:prstGeom prst="bentConnector5">
            <a:avLst>
              <a:gd name="adj1" fmla="val -12968"/>
              <a:gd name="adj2" fmla="val 49996"/>
              <a:gd name="adj3" fmla="val 125538"/>
            </a:avLst>
          </a:prstGeom>
          <a:noFill/>
          <a:ln w="57150" cap="flat" cmpd="sng">
            <a:solidFill>
              <a:schemeClr val="accent1"/>
            </a:solidFill>
            <a:prstDash val="dash"/>
            <a:miter lim="800000"/>
            <a:headEnd type="none" w="sm" len="sm"/>
            <a:tailEnd type="triangle" w="med" len="med"/>
          </a:ln>
        </p:spPr>
      </p:cxnSp>
      <p:sp>
        <p:nvSpPr>
          <p:cNvPr id="293" name="Google Shape;293;p12"/>
          <p:cNvSpPr/>
          <p:nvPr/>
        </p:nvSpPr>
        <p:spPr>
          <a:xfrm>
            <a:off x="3773711" y="5420347"/>
            <a:ext cx="2248398" cy="1080000"/>
          </a:xfrm>
          <a:prstGeom prst="rect">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Master Students Computational Linguistics: </a:t>
            </a:r>
            <a:br>
              <a:rPr lang="en-US" sz="1800">
                <a:solidFill>
                  <a:schemeClr val="lt1"/>
                </a:solidFill>
                <a:latin typeface="Calibri"/>
                <a:ea typeface="Calibri"/>
                <a:cs typeface="Calibri"/>
                <a:sym typeface="Calibri"/>
              </a:rPr>
            </a:br>
            <a:r>
              <a:rPr lang="en-US" sz="1800">
                <a:solidFill>
                  <a:schemeClr val="lt1"/>
                </a:solidFill>
                <a:latin typeface="Calibri"/>
                <a:ea typeface="Calibri"/>
                <a:cs typeface="Calibri"/>
                <a:sym typeface="Calibri"/>
              </a:rPr>
              <a:t>Text Mining Domains</a:t>
            </a:r>
            <a:endParaRPr/>
          </a:p>
        </p:txBody>
      </p:sp>
      <p:pic>
        <p:nvPicPr>
          <p:cNvPr id="294" name="Google Shape;294;p12"/>
          <p:cNvPicPr preferRelativeResize="0"/>
          <p:nvPr/>
        </p:nvPicPr>
        <p:blipFill rotWithShape="1">
          <a:blip r:embed="rId3">
            <a:alphaModFix/>
          </a:blip>
          <a:srcRect/>
          <a:stretch/>
        </p:blipFill>
        <p:spPr>
          <a:xfrm>
            <a:off x="332515" y="3581002"/>
            <a:ext cx="3827409" cy="2382252"/>
          </a:xfrm>
          <a:prstGeom prst="rect">
            <a:avLst/>
          </a:prstGeom>
          <a:noFill/>
          <a:ln>
            <a:noFill/>
          </a:ln>
          <a:effectLst>
            <a:outerShdw blurRad="292100" dist="139700" dir="2700000" algn="tl" rotWithShape="0">
              <a:srgbClr val="333333">
                <a:alpha val="64705"/>
              </a:srgbClr>
            </a:outerShdw>
          </a:effectLst>
        </p:spPr>
      </p:pic>
      <p:cxnSp>
        <p:nvCxnSpPr>
          <p:cNvPr id="295" name="Google Shape;295;p12"/>
          <p:cNvCxnSpPr>
            <a:stCxn id="293" idx="0"/>
            <a:endCxn id="284" idx="2"/>
          </p:cNvCxnSpPr>
          <p:nvPr/>
        </p:nvCxnSpPr>
        <p:spPr>
          <a:xfrm rot="10800000" flipH="1">
            <a:off x="4897910" y="5086747"/>
            <a:ext cx="1801200" cy="333600"/>
          </a:xfrm>
          <a:prstGeom prst="straightConnector1">
            <a:avLst/>
          </a:prstGeom>
          <a:noFill/>
          <a:ln w="57150" cap="flat" cmpd="sng">
            <a:solidFill>
              <a:schemeClr val="accent1"/>
            </a:solidFill>
            <a:prstDash val="solid"/>
            <a:miter lim="800000"/>
            <a:headEnd type="none" w="sm" len="sm"/>
            <a:tailEnd type="triangle" w="med" len="med"/>
          </a:ln>
        </p:spPr>
      </p:cxnSp>
      <p:sp>
        <p:nvSpPr>
          <p:cNvPr id="296" name="Google Shape;296;p12"/>
          <p:cNvSpPr txBox="1"/>
          <p:nvPr/>
        </p:nvSpPr>
        <p:spPr>
          <a:xfrm rot="-661209">
            <a:off x="1644163" y="4362190"/>
            <a:ext cx="94032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SDG’s</a:t>
            </a:r>
            <a:endParaRPr sz="1800">
              <a:solidFill>
                <a:schemeClr val="dk1"/>
              </a:solidFill>
              <a:latin typeface="Calibri"/>
              <a:ea typeface="Calibri"/>
              <a:cs typeface="Calibri"/>
              <a:sym typeface="Calibri"/>
            </a:endParaRPr>
          </a:p>
        </p:txBody>
      </p:sp>
      <p:sp>
        <p:nvSpPr>
          <p:cNvPr id="297" name="Google Shape;297;p12"/>
          <p:cNvSpPr txBox="1"/>
          <p:nvPr/>
        </p:nvSpPr>
        <p:spPr>
          <a:xfrm>
            <a:off x="1324831" y="6047134"/>
            <a:ext cx="186749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Training sessions</a:t>
            </a:r>
            <a:endParaRPr sz="1800">
              <a:solidFill>
                <a:schemeClr val="dk1"/>
              </a:solidFill>
              <a:latin typeface="Calibri"/>
              <a:ea typeface="Calibri"/>
              <a:cs typeface="Calibri"/>
              <a:sym typeface="Calibri"/>
            </a:endParaRPr>
          </a:p>
        </p:txBody>
      </p:sp>
      <p:sp>
        <p:nvSpPr>
          <p:cNvPr id="298" name="Google Shape;298;p12"/>
          <p:cNvSpPr txBox="1"/>
          <p:nvPr/>
        </p:nvSpPr>
        <p:spPr>
          <a:xfrm rot="-5400000">
            <a:off x="-941153" y="4360544"/>
            <a:ext cx="223242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F1-score (1=better)</a:t>
            </a:r>
            <a:endParaRPr sz="1800">
              <a:solidFill>
                <a:schemeClr val="dk1"/>
              </a:solidFill>
              <a:latin typeface="Calibri"/>
              <a:ea typeface="Calibri"/>
              <a:cs typeface="Calibri"/>
              <a:sym typeface="Calibri"/>
            </a:endParaRPr>
          </a:p>
        </p:txBody>
      </p:sp>
      <p:sp>
        <p:nvSpPr>
          <p:cNvPr id="299" name="Google Shape;299;p12"/>
          <p:cNvSpPr/>
          <p:nvPr/>
        </p:nvSpPr>
        <p:spPr>
          <a:xfrm>
            <a:off x="10382588" y="5420347"/>
            <a:ext cx="1762698" cy="1080000"/>
          </a:xfrm>
          <a:prstGeom prst="rect">
            <a:avLst/>
          </a:prstGeom>
          <a:solidFill>
            <a:schemeClr val="accent1">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Elsevier + Uni South Denmark HPC Cloud</a:t>
            </a:r>
            <a:endParaRPr/>
          </a:p>
        </p:txBody>
      </p:sp>
      <p:cxnSp>
        <p:nvCxnSpPr>
          <p:cNvPr id="300" name="Google Shape;300;p12"/>
          <p:cNvCxnSpPr>
            <a:stCxn id="299" idx="1"/>
            <a:endCxn id="287" idx="3"/>
          </p:cNvCxnSpPr>
          <p:nvPr/>
        </p:nvCxnSpPr>
        <p:spPr>
          <a:xfrm rot="10800000">
            <a:off x="10128788" y="5960347"/>
            <a:ext cx="253800" cy="0"/>
          </a:xfrm>
          <a:prstGeom prst="straightConnector1">
            <a:avLst/>
          </a:prstGeom>
          <a:noFill/>
          <a:ln w="57150" cap="flat" cmpd="sng">
            <a:solidFill>
              <a:schemeClr val="accent1"/>
            </a:solidFill>
            <a:prstDash val="solid"/>
            <a:miter lim="800000"/>
            <a:headEnd type="none" w="sm" len="sm"/>
            <a:tailEnd type="triangle" w="med" len="med"/>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Shape 304"/>
        <p:cNvGrpSpPr/>
        <p:nvPr/>
      </p:nvGrpSpPr>
      <p:grpSpPr>
        <a:xfrm>
          <a:off x="0" y="0"/>
          <a:ext cx="0" cy="0"/>
          <a:chOff x="0" y="0"/>
          <a:chExt cx="0" cy="0"/>
        </a:xfrm>
      </p:grpSpPr>
      <p:sp>
        <p:nvSpPr>
          <p:cNvPr id="305" name="Google Shape;305;p13"/>
          <p:cNvSpPr txBox="1">
            <a:spLocks noGrp="1"/>
          </p:cNvSpPr>
          <p:nvPr>
            <p:ph type="body" idx="1"/>
          </p:nvPr>
        </p:nvSpPr>
        <p:spPr>
          <a:xfrm>
            <a:off x="143340" y="1424763"/>
            <a:ext cx="4733459" cy="4752200"/>
          </a:xfrm>
          <a:prstGeom prst="rect">
            <a:avLst/>
          </a:prstGeom>
          <a:noFill/>
          <a:ln>
            <a:noFill/>
          </a:ln>
        </p:spPr>
        <p:txBody>
          <a:bodyPr spcFirstLastPara="1" wrap="square" lIns="91425" tIns="45700" rIns="91425" bIns="45700" anchor="t" anchorCtr="0">
            <a:normAutofit/>
          </a:bodyPr>
          <a:lstStyle/>
          <a:p>
            <a:pPr marL="202500" lvl="0" indent="0" algn="l" rtl="0">
              <a:lnSpc>
                <a:spcPct val="90000"/>
              </a:lnSpc>
              <a:spcBef>
                <a:spcPts val="0"/>
              </a:spcBef>
              <a:spcAft>
                <a:spcPts val="0"/>
              </a:spcAft>
              <a:buClr>
                <a:schemeClr val="dk1"/>
              </a:buClr>
              <a:buSzPts val="1800"/>
              <a:buNone/>
            </a:pPr>
            <a:r>
              <a:rPr lang="en-US" sz="1800"/>
              <a:t>What has already been done</a:t>
            </a:r>
            <a:endParaRPr/>
          </a:p>
          <a:p>
            <a:pPr marL="545400" lvl="0" indent="-342900" algn="l" rtl="0">
              <a:lnSpc>
                <a:spcPct val="90000"/>
              </a:lnSpc>
              <a:spcBef>
                <a:spcPts val="0"/>
              </a:spcBef>
              <a:spcAft>
                <a:spcPts val="0"/>
              </a:spcAft>
              <a:buClr>
                <a:schemeClr val="dk1"/>
              </a:buClr>
              <a:buSzPts val="1800"/>
              <a:buFont typeface="Calibri"/>
              <a:buChar char="-"/>
            </a:pPr>
            <a:r>
              <a:rPr lang="en-US" sz="1800"/>
              <a:t>We have a Scopus corpus of 1.5 million English research papers labeled to the Goals and Targets, retrieved with query model.</a:t>
            </a:r>
            <a:endParaRPr/>
          </a:p>
          <a:p>
            <a:pPr marL="545400" lvl="0" indent="-342900" algn="l" rtl="0">
              <a:lnSpc>
                <a:spcPct val="90000"/>
              </a:lnSpc>
              <a:spcBef>
                <a:spcPts val="0"/>
              </a:spcBef>
              <a:spcAft>
                <a:spcPts val="0"/>
              </a:spcAft>
              <a:buClr>
                <a:schemeClr val="dk1"/>
              </a:buClr>
              <a:buSzPts val="1800"/>
              <a:buFont typeface="Calibri"/>
              <a:buChar char="-"/>
            </a:pPr>
            <a:r>
              <a:rPr lang="en-US" sz="1800"/>
              <a:t>Hand picked publications by domain experts, surveyed from 150+ researchers at universities in aurora.</a:t>
            </a:r>
            <a:endParaRPr/>
          </a:p>
          <a:p>
            <a:pPr marL="545400" lvl="0" indent="-342900" algn="l" rtl="0">
              <a:lnSpc>
                <a:spcPct val="90000"/>
              </a:lnSpc>
              <a:spcBef>
                <a:spcPts val="0"/>
              </a:spcBef>
              <a:spcAft>
                <a:spcPts val="0"/>
              </a:spcAft>
              <a:buClr>
                <a:schemeClr val="dk1"/>
              </a:buClr>
              <a:buSzPts val="1800"/>
              <a:buFont typeface="Calibri"/>
              <a:buChar char="-"/>
            </a:pPr>
            <a:r>
              <a:rPr lang="en-US" sz="1800"/>
              <a:t>SDG-Tracker: (ML approach) Previous work by text mining students.</a:t>
            </a:r>
            <a:endParaRPr/>
          </a:p>
          <a:p>
            <a:pPr marL="545400" lvl="0" indent="-342900" algn="l" rtl="0">
              <a:lnSpc>
                <a:spcPct val="90000"/>
              </a:lnSpc>
              <a:spcBef>
                <a:spcPts val="0"/>
              </a:spcBef>
              <a:spcAft>
                <a:spcPts val="0"/>
              </a:spcAft>
              <a:buClr>
                <a:schemeClr val="dk1"/>
              </a:buClr>
              <a:buSzPts val="1800"/>
              <a:buFont typeface="Calibri"/>
              <a:buChar char="-"/>
            </a:pPr>
            <a:r>
              <a:rPr lang="en-US" sz="1800"/>
              <a:t>Linked-SDG: (linked ontologies approach) Previous work by the UN library and Official Statistics office.</a:t>
            </a:r>
            <a:endParaRPr/>
          </a:p>
          <a:p>
            <a:pPr marL="545400" lvl="0" indent="-342900" algn="l" rtl="0">
              <a:lnSpc>
                <a:spcPct val="90000"/>
              </a:lnSpc>
              <a:spcBef>
                <a:spcPts val="0"/>
              </a:spcBef>
              <a:spcAft>
                <a:spcPts val="0"/>
              </a:spcAft>
              <a:buClr>
                <a:schemeClr val="dk1"/>
              </a:buClr>
              <a:buSzPts val="1800"/>
              <a:buFont typeface="Calibri"/>
              <a:buChar char="-"/>
            </a:pPr>
            <a:r>
              <a:rPr lang="en-US" sz="1800"/>
              <a:t>We intend to use the OpenAIRE Research Graph to classify all our publications, in all research fields, in all languages.</a:t>
            </a:r>
            <a:endParaRPr sz="1800"/>
          </a:p>
        </p:txBody>
      </p:sp>
      <p:sp>
        <p:nvSpPr>
          <p:cNvPr id="306" name="Google Shape;306;p13"/>
          <p:cNvSpPr txBox="1">
            <a:spLocks noGrp="1"/>
          </p:cNvSpPr>
          <p:nvPr>
            <p:ph type="body" idx="2"/>
          </p:nvPr>
        </p:nvSpPr>
        <p:spPr>
          <a:xfrm>
            <a:off x="4876800" y="1424763"/>
            <a:ext cx="7171861" cy="5004612"/>
          </a:xfrm>
          <a:prstGeom prst="rect">
            <a:avLst/>
          </a:prstGeom>
          <a:noFill/>
          <a:ln>
            <a:noFill/>
          </a:ln>
        </p:spPr>
        <p:txBody>
          <a:bodyPr spcFirstLastPara="1" wrap="square" lIns="91425" tIns="45700" rIns="91425" bIns="45700" anchor="t" anchorCtr="0">
            <a:normAutofit fontScale="92500"/>
          </a:bodyPr>
          <a:lstStyle/>
          <a:p>
            <a:pPr marL="202500" lvl="0" indent="0" algn="l" rtl="0">
              <a:lnSpc>
                <a:spcPct val="90000"/>
              </a:lnSpc>
              <a:spcBef>
                <a:spcPts val="0"/>
              </a:spcBef>
              <a:spcAft>
                <a:spcPts val="0"/>
              </a:spcAft>
              <a:buClr>
                <a:schemeClr val="dk1"/>
              </a:buClr>
              <a:buSzPct val="97435"/>
              <a:buNone/>
            </a:pPr>
            <a:r>
              <a:rPr lang="en-US"/>
              <a:t>We need you to</a:t>
            </a:r>
            <a:endParaRPr/>
          </a:p>
          <a:p>
            <a:pPr marL="545400" lvl="0" indent="-342931" algn="l" rtl="0">
              <a:lnSpc>
                <a:spcPct val="90000"/>
              </a:lnSpc>
              <a:spcBef>
                <a:spcPts val="0"/>
              </a:spcBef>
              <a:spcAft>
                <a:spcPts val="0"/>
              </a:spcAft>
              <a:buClr>
                <a:schemeClr val="dk1"/>
              </a:buClr>
              <a:buSzPct val="97435"/>
              <a:buFont typeface="Calibri"/>
              <a:buChar char="-"/>
            </a:pPr>
            <a:r>
              <a:rPr lang="en-US"/>
              <a:t>build a solid foundation for our project to continue with</a:t>
            </a:r>
            <a:endParaRPr/>
          </a:p>
          <a:p>
            <a:pPr marL="545400" lvl="0" indent="-342931" algn="l" rtl="0">
              <a:lnSpc>
                <a:spcPct val="90000"/>
              </a:lnSpc>
              <a:spcBef>
                <a:spcPts val="0"/>
              </a:spcBef>
              <a:spcAft>
                <a:spcPts val="0"/>
              </a:spcAft>
              <a:buClr>
                <a:schemeClr val="dk1"/>
              </a:buClr>
              <a:buSzPct val="97435"/>
              <a:buFont typeface="Calibri"/>
              <a:buChar char="-"/>
            </a:pPr>
            <a:r>
              <a:rPr lang="en-US"/>
              <a:t>develop a classifier that automatically labels research papers with sustainability development goals, on the level of the goals and on the level of the targets.</a:t>
            </a:r>
            <a:endParaRPr/>
          </a:p>
          <a:p>
            <a:pPr marL="545400" lvl="0" indent="-342931" algn="l" rtl="0">
              <a:lnSpc>
                <a:spcPct val="90000"/>
              </a:lnSpc>
              <a:spcBef>
                <a:spcPts val="0"/>
              </a:spcBef>
              <a:spcAft>
                <a:spcPts val="0"/>
              </a:spcAft>
              <a:buClr>
                <a:schemeClr val="dk1"/>
              </a:buClr>
              <a:buSzPct val="97435"/>
              <a:buFont typeface="Calibri"/>
              <a:buChar char="-"/>
            </a:pPr>
            <a:r>
              <a:rPr lang="en-US"/>
              <a:t>transfer the classification model to other languages, especially English, German, French, Italian, Spanish, Catalan, Czech, Dutch, Icelandic, Danish. </a:t>
            </a:r>
            <a:endParaRPr/>
          </a:p>
          <a:p>
            <a:pPr marL="545400" lvl="0" indent="-342931" algn="l" rtl="0">
              <a:lnSpc>
                <a:spcPct val="90000"/>
              </a:lnSpc>
              <a:spcBef>
                <a:spcPts val="0"/>
              </a:spcBef>
              <a:spcAft>
                <a:spcPts val="0"/>
              </a:spcAft>
              <a:buClr>
                <a:schemeClr val="dk1"/>
              </a:buClr>
              <a:buSzPct val="97435"/>
              <a:buFont typeface="Calibri"/>
              <a:buChar char="-"/>
            </a:pPr>
            <a:r>
              <a:rPr lang="en-US"/>
              <a:t>investigate the approaches that delivers the best results based on optimal quality, accuracy, explain-ability and re-usability of the model.</a:t>
            </a:r>
            <a:endParaRPr/>
          </a:p>
          <a:p>
            <a:pPr marL="750600" lvl="2" indent="-342925" algn="l" rtl="0">
              <a:lnSpc>
                <a:spcPct val="100000"/>
              </a:lnSpc>
              <a:spcBef>
                <a:spcPts val="0"/>
              </a:spcBef>
              <a:spcAft>
                <a:spcPts val="0"/>
              </a:spcAft>
              <a:buSzPct val="80000"/>
              <a:buFont typeface="Calibri"/>
              <a:buChar char="-"/>
            </a:pPr>
            <a:r>
              <a:rPr lang="en-US"/>
              <a:t>Therefore, focus on least two or three SDG's, not all SDG’s.</a:t>
            </a:r>
            <a:endParaRPr/>
          </a:p>
          <a:p>
            <a:pPr marL="545400" lvl="0" indent="-342931" algn="l" rtl="0">
              <a:lnSpc>
                <a:spcPct val="90000"/>
              </a:lnSpc>
              <a:spcBef>
                <a:spcPts val="0"/>
              </a:spcBef>
              <a:spcAft>
                <a:spcPts val="0"/>
              </a:spcAft>
              <a:buClr>
                <a:schemeClr val="dk1"/>
              </a:buClr>
              <a:buSzPct val="97435"/>
              <a:buFont typeface="Calibri"/>
              <a:buChar char="-"/>
            </a:pPr>
            <a:r>
              <a:rPr lang="en-US"/>
              <a:t>document the results in a way that the Aurora project group is able replicate the work for the other SDG’s in the months to come after the investigative work of the TMD assignment.</a:t>
            </a:r>
            <a:endParaRPr/>
          </a:p>
          <a:p>
            <a:pPr marL="545400" lvl="0" indent="-228409" algn="l" rtl="0">
              <a:lnSpc>
                <a:spcPct val="90000"/>
              </a:lnSpc>
              <a:spcBef>
                <a:spcPts val="0"/>
              </a:spcBef>
              <a:spcAft>
                <a:spcPts val="0"/>
              </a:spcAft>
              <a:buClr>
                <a:schemeClr val="dk1"/>
              </a:buClr>
              <a:buSzPct val="100000"/>
              <a:buFont typeface="Calibri"/>
              <a:buNone/>
            </a:pPr>
            <a:endParaRPr/>
          </a:p>
          <a:p>
            <a:pPr marL="202500" lvl="0" indent="0" algn="l" rtl="0">
              <a:lnSpc>
                <a:spcPct val="90000"/>
              </a:lnSpc>
              <a:spcBef>
                <a:spcPts val="0"/>
              </a:spcBef>
              <a:spcAft>
                <a:spcPts val="0"/>
              </a:spcAft>
              <a:buClr>
                <a:schemeClr val="dk1"/>
              </a:buClr>
              <a:buSzPct val="97435"/>
              <a:buNone/>
            </a:pPr>
            <a:r>
              <a:rPr lang="en-US"/>
              <a:t>We are not asking you to :</a:t>
            </a:r>
            <a:endParaRPr/>
          </a:p>
          <a:p>
            <a:pPr marL="545400" lvl="0" indent="-342931" algn="l" rtl="0">
              <a:lnSpc>
                <a:spcPct val="90000"/>
              </a:lnSpc>
              <a:spcBef>
                <a:spcPts val="0"/>
              </a:spcBef>
              <a:spcAft>
                <a:spcPts val="0"/>
              </a:spcAft>
              <a:buClr>
                <a:schemeClr val="dk1"/>
              </a:buClr>
              <a:buSzPct val="97435"/>
              <a:buFont typeface="Calibri"/>
              <a:buChar char="-"/>
            </a:pPr>
            <a:r>
              <a:rPr lang="en-US"/>
              <a:t>build a model for all SDG’s</a:t>
            </a:r>
            <a:endParaRPr/>
          </a:p>
          <a:p>
            <a:pPr marL="545400" lvl="0" indent="-342931" algn="l" rtl="0">
              <a:lnSpc>
                <a:spcPct val="90000"/>
              </a:lnSpc>
              <a:spcBef>
                <a:spcPts val="0"/>
              </a:spcBef>
              <a:spcAft>
                <a:spcPts val="0"/>
              </a:spcAft>
              <a:buClr>
                <a:schemeClr val="dk1"/>
              </a:buClr>
              <a:buSzPct val="97435"/>
              <a:buFont typeface="Calibri"/>
              <a:buChar char="-"/>
            </a:pPr>
            <a:r>
              <a:rPr lang="en-US"/>
              <a:t>deploy the model in a webservice</a:t>
            </a:r>
            <a:endParaRPr/>
          </a:p>
          <a:p>
            <a:pPr marL="545400" lvl="0" indent="-342931" algn="l" rtl="0">
              <a:lnSpc>
                <a:spcPct val="90000"/>
              </a:lnSpc>
              <a:spcBef>
                <a:spcPts val="0"/>
              </a:spcBef>
              <a:spcAft>
                <a:spcPts val="0"/>
              </a:spcAft>
              <a:buClr>
                <a:schemeClr val="dk1"/>
              </a:buClr>
              <a:buSzPct val="97435"/>
              <a:buFont typeface="Calibri"/>
              <a:buChar char="-"/>
            </a:pPr>
            <a:r>
              <a:rPr lang="en-US"/>
              <a:t>collect and classify all the papers in the OpenAIRE research graph.</a:t>
            </a:r>
            <a:endParaRPr/>
          </a:p>
        </p:txBody>
      </p:sp>
      <p:sp>
        <p:nvSpPr>
          <p:cNvPr id="307" name="Google Shape;307;p13"/>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TMD ASSIGNMENT</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Shape 311"/>
        <p:cNvGrpSpPr/>
        <p:nvPr/>
      </p:nvGrpSpPr>
      <p:grpSpPr>
        <a:xfrm>
          <a:off x="0" y="0"/>
          <a:ext cx="0" cy="0"/>
          <a:chOff x="0" y="0"/>
          <a:chExt cx="0" cy="0"/>
        </a:xfrm>
      </p:grpSpPr>
      <p:pic>
        <p:nvPicPr>
          <p:cNvPr id="312" name="Google Shape;312;p14"/>
          <p:cNvPicPr preferRelativeResize="0"/>
          <p:nvPr/>
        </p:nvPicPr>
        <p:blipFill rotWithShape="1">
          <a:blip r:embed="rId3">
            <a:alphaModFix/>
          </a:blip>
          <a:srcRect/>
          <a:stretch/>
        </p:blipFill>
        <p:spPr>
          <a:xfrm>
            <a:off x="247913" y="1791855"/>
            <a:ext cx="3191184" cy="4592718"/>
          </a:xfrm>
          <a:prstGeom prst="rect">
            <a:avLst/>
          </a:prstGeom>
          <a:noFill/>
          <a:ln>
            <a:noFill/>
          </a:ln>
          <a:effectLst>
            <a:outerShdw blurRad="292100" dist="139700" dir="2700000" algn="tl" rotWithShape="0">
              <a:srgbClr val="333333">
                <a:alpha val="64705"/>
              </a:srgbClr>
            </a:outerShdw>
          </a:effectLst>
        </p:spPr>
      </p:pic>
      <p:sp>
        <p:nvSpPr>
          <p:cNvPr id="313" name="Google Shape;313;p14"/>
          <p:cNvSpPr txBox="1"/>
          <p:nvPr/>
        </p:nvSpPr>
        <p:spPr>
          <a:xfrm>
            <a:off x="3909374" y="4905697"/>
            <a:ext cx="8139289" cy="13849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dk1"/>
                </a:solidFill>
                <a:latin typeface="Calibri"/>
                <a:ea typeface="Calibri"/>
                <a:cs typeface="Calibri"/>
                <a:sym typeface="Calibri"/>
              </a:rPr>
              <a:t>Report: </a:t>
            </a:r>
            <a:r>
              <a:rPr lang="en-US" sz="1400"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https://www.overleaf.com/project/601d5fd79ef58b7a128e63f5</a:t>
            </a:r>
            <a:endParaRPr sz="1400">
              <a:solidFill>
                <a:schemeClr val="dk1"/>
              </a:solidFill>
              <a:latin typeface="Calibri"/>
              <a:ea typeface="Calibri"/>
              <a:cs typeface="Calibri"/>
              <a:sym typeface="Calibri"/>
            </a:endParaRPr>
          </a:p>
          <a:p>
            <a:pPr marL="0" marR="0" lvl="0" indent="0" algn="l" rtl="0">
              <a:spcBef>
                <a:spcPts val="0"/>
              </a:spcBef>
              <a:spcAft>
                <a:spcPts val="0"/>
              </a:spcAft>
              <a:buNone/>
            </a:pPr>
            <a:r>
              <a:rPr lang="en-US" sz="1400">
                <a:solidFill>
                  <a:schemeClr val="dk1"/>
                </a:solidFill>
                <a:latin typeface="Calibri"/>
                <a:ea typeface="Calibri"/>
                <a:cs typeface="Calibri"/>
                <a:sym typeface="Calibri"/>
              </a:rPr>
              <a:t>Code: </a:t>
            </a:r>
            <a:r>
              <a:rPr lang="en-US" sz="1400" u="sng">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https://github.com/dyonende/TMD</a:t>
            </a:r>
            <a:r>
              <a:rPr lang="en-US" sz="1400">
                <a:solidFill>
                  <a:schemeClr val="dk1"/>
                </a:solidFill>
                <a:latin typeface="Calibri"/>
                <a:ea typeface="Calibri"/>
                <a:cs typeface="Calibri"/>
                <a:sym typeface="Calibri"/>
              </a:rPr>
              <a:t> </a:t>
            </a:r>
            <a:endParaRPr/>
          </a:p>
          <a:p>
            <a:pPr marL="0" marR="0" lvl="0" indent="0" algn="l" rtl="0">
              <a:spcBef>
                <a:spcPts val="0"/>
              </a:spcBef>
              <a:spcAft>
                <a:spcPts val="0"/>
              </a:spcAft>
              <a:buNone/>
            </a:pPr>
            <a:endParaRPr sz="1400">
              <a:solidFill>
                <a:schemeClr val="dk1"/>
              </a:solidFill>
              <a:latin typeface="Calibri"/>
              <a:ea typeface="Calibri"/>
              <a:cs typeface="Calibri"/>
              <a:sym typeface="Calibri"/>
            </a:endParaRPr>
          </a:p>
          <a:p>
            <a:pPr marL="0" marR="0" lvl="0" indent="0" algn="l" rtl="0">
              <a:spcBef>
                <a:spcPts val="0"/>
              </a:spcBef>
              <a:spcAft>
                <a:spcPts val="0"/>
              </a:spcAft>
              <a:buNone/>
            </a:pPr>
            <a:r>
              <a:rPr lang="en-US" sz="1400">
                <a:solidFill>
                  <a:schemeClr val="dk1"/>
                </a:solidFill>
                <a:latin typeface="Calibri"/>
                <a:ea typeface="Calibri"/>
                <a:cs typeface="Calibri"/>
                <a:sym typeface="Calibri"/>
              </a:rPr>
              <a:t>Aurora Code Repository: </a:t>
            </a:r>
            <a:r>
              <a:rPr lang="en-US" sz="1400" u="sng">
                <a:solidFill>
                  <a:schemeClr val="dk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https://github.com/Aurora-Network-Global</a:t>
            </a:r>
            <a:r>
              <a:rPr lang="en-US" sz="1400">
                <a:solidFill>
                  <a:schemeClr val="dk1"/>
                </a:solidFill>
                <a:latin typeface="Calibri"/>
                <a:ea typeface="Calibri"/>
                <a:cs typeface="Calibri"/>
                <a:sym typeface="Calibri"/>
              </a:rPr>
              <a:t> </a:t>
            </a:r>
            <a:endParaRPr/>
          </a:p>
          <a:p>
            <a:pPr marL="0" marR="0" lvl="0" indent="0" algn="l" rtl="0">
              <a:spcBef>
                <a:spcPts val="0"/>
              </a:spcBef>
              <a:spcAft>
                <a:spcPts val="0"/>
              </a:spcAft>
              <a:buNone/>
            </a:pPr>
            <a:endParaRPr sz="1400">
              <a:solidFill>
                <a:schemeClr val="dk1"/>
              </a:solidFill>
              <a:latin typeface="Calibri"/>
              <a:ea typeface="Calibri"/>
              <a:cs typeface="Calibri"/>
              <a:sym typeface="Calibri"/>
            </a:endParaRPr>
          </a:p>
          <a:p>
            <a:pPr marL="0" marR="0" lvl="0" indent="0" algn="l" rtl="0">
              <a:spcBef>
                <a:spcPts val="0"/>
              </a:spcBef>
              <a:spcAft>
                <a:spcPts val="0"/>
              </a:spcAft>
              <a:buNone/>
            </a:pPr>
            <a:r>
              <a:rPr lang="en-US" sz="1400">
                <a:solidFill>
                  <a:schemeClr val="dk1"/>
                </a:solidFill>
                <a:latin typeface="Calibri"/>
                <a:ea typeface="Calibri"/>
                <a:cs typeface="Calibri"/>
                <a:sym typeface="Calibri"/>
              </a:rPr>
              <a:t>Idfuse code: Scopus to Elastic Search translator: </a:t>
            </a:r>
            <a:r>
              <a:rPr lang="en-US" sz="1400" u="sng">
                <a:solidFill>
                  <a:schemeClr val="dk1"/>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https://github.com/martijnvanbeers/booque</a:t>
            </a:r>
            <a:r>
              <a:rPr lang="en-US" sz="1400">
                <a:solidFill>
                  <a:schemeClr val="dk1"/>
                </a:solidFill>
                <a:latin typeface="Calibri"/>
                <a:ea typeface="Calibri"/>
                <a:cs typeface="Calibri"/>
                <a:sym typeface="Calibri"/>
              </a:rPr>
              <a:t> </a:t>
            </a:r>
            <a:endParaRPr sz="1400">
              <a:solidFill>
                <a:schemeClr val="dk1"/>
              </a:solidFill>
              <a:latin typeface="Calibri"/>
              <a:ea typeface="Calibri"/>
              <a:cs typeface="Calibri"/>
              <a:sym typeface="Calibri"/>
            </a:endParaRPr>
          </a:p>
        </p:txBody>
      </p:sp>
      <p:sp>
        <p:nvSpPr>
          <p:cNvPr id="314" name="Google Shape;314;p14"/>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fontScale="90000"/>
          </a:bodyPr>
          <a:lstStyle/>
          <a:p>
            <a:pPr marL="0" lvl="0" indent="0" algn="l" rtl="0">
              <a:lnSpc>
                <a:spcPct val="100000"/>
              </a:lnSpc>
              <a:spcBef>
                <a:spcPts val="0"/>
              </a:spcBef>
              <a:spcAft>
                <a:spcPts val="0"/>
              </a:spcAft>
              <a:buClr>
                <a:schemeClr val="lt1"/>
              </a:buClr>
              <a:buSzPct val="100000"/>
              <a:buFont typeface="Calibri"/>
              <a:buNone/>
            </a:pPr>
            <a:r>
              <a:rPr lang="en-US"/>
              <a:t>VU STUDENTS TEX MINING DOMAINS - </a:t>
            </a:r>
            <a:br>
              <a:rPr lang="en-US"/>
            </a:br>
            <a:r>
              <a:rPr lang="en-US"/>
              <a:t>TESTING BERT LANGUAGE CLASSIFICATION MODELS ON AURORA SDG CORPUS V5 IN DIFFERENT CONFIGURATIONS</a:t>
            </a:r>
            <a:endParaRPr/>
          </a:p>
        </p:txBody>
      </p:sp>
      <p:pic>
        <p:nvPicPr>
          <p:cNvPr id="315" name="Google Shape;315;p14"/>
          <p:cNvPicPr preferRelativeResize="0"/>
          <p:nvPr/>
        </p:nvPicPr>
        <p:blipFill rotWithShape="1">
          <a:blip r:embed="rId8">
            <a:alphaModFix/>
          </a:blip>
          <a:srcRect/>
          <a:stretch/>
        </p:blipFill>
        <p:spPr>
          <a:xfrm>
            <a:off x="3736338" y="1435567"/>
            <a:ext cx="3048000" cy="2795138"/>
          </a:xfrm>
          <a:prstGeom prst="rect">
            <a:avLst/>
          </a:prstGeom>
          <a:noFill/>
          <a:ln>
            <a:noFill/>
          </a:ln>
          <a:effectLst>
            <a:outerShdw blurRad="292100" dist="139700" dir="2700000" algn="tl" rotWithShape="0">
              <a:srgbClr val="333333">
                <a:alpha val="64705"/>
              </a:srgbClr>
            </a:outerShdw>
          </a:effectLst>
        </p:spPr>
      </p:pic>
      <p:pic>
        <p:nvPicPr>
          <p:cNvPr id="316" name="Google Shape;316;p14"/>
          <p:cNvPicPr preferRelativeResize="0"/>
          <p:nvPr/>
        </p:nvPicPr>
        <p:blipFill rotWithShape="1">
          <a:blip r:embed="rId9">
            <a:alphaModFix/>
          </a:blip>
          <a:srcRect/>
          <a:stretch/>
        </p:blipFill>
        <p:spPr>
          <a:xfrm>
            <a:off x="7126138" y="2657904"/>
            <a:ext cx="4667901" cy="1762371"/>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Shape 320"/>
        <p:cNvGrpSpPr/>
        <p:nvPr/>
      </p:nvGrpSpPr>
      <p:grpSpPr>
        <a:xfrm>
          <a:off x="0" y="0"/>
          <a:ext cx="0" cy="0"/>
          <a:chOff x="0" y="0"/>
          <a:chExt cx="0" cy="0"/>
        </a:xfrm>
      </p:grpSpPr>
      <p:sp>
        <p:nvSpPr>
          <p:cNvPr id="321" name="Google Shape;321;p15"/>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IDFUSE – TESTING SCIBERT LANGUAGE CLASSIFICATION MODEL ON AURORA SDG CORPUS V5</a:t>
            </a:r>
            <a:endParaRPr/>
          </a:p>
        </p:txBody>
      </p:sp>
      <p:pic>
        <p:nvPicPr>
          <p:cNvPr id="322" name="Google Shape;322;p15" descr="Chart, scatter chart&#10;&#10;Description automatically generated"/>
          <p:cNvPicPr preferRelativeResize="0"/>
          <p:nvPr/>
        </p:nvPicPr>
        <p:blipFill rotWithShape="1">
          <a:blip r:embed="rId3">
            <a:alphaModFix/>
          </a:blip>
          <a:srcRect l="8582" t="11370" r="50877" b="3528"/>
          <a:stretch/>
        </p:blipFill>
        <p:spPr>
          <a:xfrm>
            <a:off x="9382" y="1512118"/>
            <a:ext cx="4942703" cy="5140412"/>
          </a:xfrm>
          <a:prstGeom prst="rect">
            <a:avLst/>
          </a:prstGeom>
          <a:noFill/>
          <a:ln>
            <a:noFill/>
          </a:ln>
        </p:spPr>
      </p:pic>
      <p:grpSp>
        <p:nvGrpSpPr>
          <p:cNvPr id="323" name="Google Shape;323;p15"/>
          <p:cNvGrpSpPr/>
          <p:nvPr/>
        </p:nvGrpSpPr>
        <p:grpSpPr>
          <a:xfrm>
            <a:off x="1933306" y="5307225"/>
            <a:ext cx="2686493" cy="673395"/>
            <a:chOff x="6159795" y="1492102"/>
            <a:chExt cx="2686493" cy="673395"/>
          </a:xfrm>
        </p:grpSpPr>
        <p:sp>
          <p:nvSpPr>
            <p:cNvPr id="324" name="Google Shape;324;p15"/>
            <p:cNvSpPr/>
            <p:nvPr/>
          </p:nvSpPr>
          <p:spPr>
            <a:xfrm>
              <a:off x="6219568" y="1794889"/>
              <a:ext cx="90616" cy="90616"/>
            </a:xfrm>
            <a:prstGeom prst="ellipse">
              <a:avLst/>
            </a:prstGeom>
            <a:solidFill>
              <a:srgbClr val="1B74B2"/>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5" name="Google Shape;325;p15"/>
            <p:cNvSpPr/>
            <p:nvPr/>
          </p:nvSpPr>
          <p:spPr>
            <a:xfrm>
              <a:off x="6214779" y="1971332"/>
              <a:ext cx="90616" cy="90616"/>
            </a:xfrm>
            <a:prstGeom prst="ellipse">
              <a:avLst/>
            </a:prstGeom>
            <a:solidFill>
              <a:srgbClr val="FFA400"/>
            </a:solidFill>
            <a:ln w="12700" cap="flat" cmpd="sng">
              <a:solidFill>
                <a:srgbClr val="FFA4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6" name="Google Shape;326;p15"/>
            <p:cNvSpPr/>
            <p:nvPr/>
          </p:nvSpPr>
          <p:spPr>
            <a:xfrm>
              <a:off x="6159795" y="1492102"/>
              <a:ext cx="2686493" cy="673395"/>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100">
                  <a:solidFill>
                    <a:schemeClr val="dk1"/>
                  </a:solidFill>
                  <a:latin typeface="Calibri"/>
                  <a:ea typeface="Calibri"/>
                  <a:cs typeface="Calibri"/>
                  <a:sym typeface="Calibri"/>
                </a:rPr>
                <a:t>    </a:t>
              </a:r>
              <a:r>
                <a:rPr lang="en-US" sz="1100" i="1">
                  <a:solidFill>
                    <a:schemeClr val="dk1"/>
                  </a:solidFill>
                  <a:latin typeface="Calibri"/>
                  <a:ea typeface="Calibri"/>
                  <a:cs typeface="Calibri"/>
                  <a:sym typeface="Calibri"/>
                </a:rPr>
                <a:t>Aurora SDG Queries v5, labeling with:</a:t>
              </a:r>
              <a:endParaRPr/>
            </a:p>
            <a:p>
              <a:pPr marL="0" marR="0" lvl="0" indent="0" algn="l" rtl="0">
                <a:spcBef>
                  <a:spcPts val="0"/>
                </a:spcBef>
                <a:spcAft>
                  <a:spcPts val="0"/>
                </a:spcAft>
                <a:buNone/>
              </a:pPr>
              <a:r>
                <a:rPr lang="en-US" sz="1100">
                  <a:solidFill>
                    <a:schemeClr val="dk1"/>
                  </a:solidFill>
                  <a:latin typeface="Calibri"/>
                  <a:ea typeface="Calibri"/>
                  <a:cs typeface="Calibri"/>
                  <a:sym typeface="Calibri"/>
                </a:rPr>
                <a:t>    Keyword search only model</a:t>
              </a:r>
              <a:endParaRPr/>
            </a:p>
            <a:p>
              <a:pPr marL="0" marR="0" lvl="0" indent="0" algn="l" rtl="0">
                <a:spcBef>
                  <a:spcPts val="0"/>
                </a:spcBef>
                <a:spcAft>
                  <a:spcPts val="0"/>
                </a:spcAft>
                <a:buNone/>
              </a:pPr>
              <a:r>
                <a:rPr lang="en-US" sz="1100">
                  <a:solidFill>
                    <a:schemeClr val="dk1"/>
                  </a:solidFill>
                  <a:latin typeface="Calibri"/>
                  <a:ea typeface="Calibri"/>
                  <a:cs typeface="Calibri"/>
                  <a:sym typeface="Calibri"/>
                </a:rPr>
                <a:t>    SciBERT trained model</a:t>
              </a:r>
              <a:endParaRPr sz="1100">
                <a:solidFill>
                  <a:schemeClr val="dk1"/>
                </a:solidFill>
                <a:latin typeface="Calibri"/>
                <a:ea typeface="Calibri"/>
                <a:cs typeface="Calibri"/>
                <a:sym typeface="Calibri"/>
              </a:endParaRPr>
            </a:p>
          </p:txBody>
        </p:sp>
      </p:grpSp>
      <p:pic>
        <p:nvPicPr>
          <p:cNvPr id="327" name="Google Shape;327;p15"/>
          <p:cNvPicPr preferRelativeResize="0"/>
          <p:nvPr/>
        </p:nvPicPr>
        <p:blipFill rotWithShape="1">
          <a:blip r:embed="rId4">
            <a:alphaModFix/>
          </a:blip>
          <a:srcRect l="8372" t="10907" r="51742" b="5847"/>
          <a:stretch/>
        </p:blipFill>
        <p:spPr>
          <a:xfrm>
            <a:off x="7236964" y="1506995"/>
            <a:ext cx="4862887" cy="5028432"/>
          </a:xfrm>
          <a:prstGeom prst="rect">
            <a:avLst/>
          </a:prstGeom>
          <a:noFill/>
          <a:ln>
            <a:noFill/>
          </a:ln>
        </p:spPr>
      </p:pic>
      <p:grpSp>
        <p:nvGrpSpPr>
          <p:cNvPr id="328" name="Google Shape;328;p15"/>
          <p:cNvGrpSpPr/>
          <p:nvPr/>
        </p:nvGrpSpPr>
        <p:grpSpPr>
          <a:xfrm>
            <a:off x="4862913" y="2596448"/>
            <a:ext cx="2374051" cy="2849526"/>
            <a:chOff x="4941149" y="2608521"/>
            <a:chExt cx="2374051" cy="2849526"/>
          </a:xfrm>
        </p:grpSpPr>
        <p:grpSp>
          <p:nvGrpSpPr>
            <p:cNvPr id="329" name="Google Shape;329;p15"/>
            <p:cNvGrpSpPr/>
            <p:nvPr/>
          </p:nvGrpSpPr>
          <p:grpSpPr>
            <a:xfrm>
              <a:off x="4941149" y="2608521"/>
              <a:ext cx="2374051" cy="2849526"/>
              <a:chOff x="6702057" y="2521883"/>
              <a:chExt cx="2374051" cy="2849526"/>
            </a:xfrm>
          </p:grpSpPr>
          <p:sp>
            <p:nvSpPr>
              <p:cNvPr id="330" name="Google Shape;330;p15"/>
              <p:cNvSpPr/>
              <p:nvPr/>
            </p:nvSpPr>
            <p:spPr>
              <a:xfrm>
                <a:off x="6702057" y="2521883"/>
                <a:ext cx="2374051" cy="2849526"/>
              </a:xfrm>
              <a:prstGeom prst="rect">
                <a:avLst/>
              </a:prstGeom>
              <a:no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100" i="1">
                    <a:solidFill>
                      <a:schemeClr val="dk1"/>
                    </a:solidFill>
                    <a:latin typeface="Calibri"/>
                    <a:ea typeface="Calibri"/>
                    <a:cs typeface="Calibri"/>
                    <a:sym typeface="Calibri"/>
                  </a:rPr>
                  <a:t>Aurora SDG Queries v5, labeling with:</a:t>
                </a:r>
                <a:endParaRPr/>
              </a:p>
              <a:p>
                <a:pPr marL="0" marR="0" lvl="0" indent="0" algn="l" rtl="0">
                  <a:spcBef>
                    <a:spcPts val="0"/>
                  </a:spcBef>
                  <a:spcAft>
                    <a:spcPts val="0"/>
                  </a:spcAft>
                  <a:buNone/>
                </a:pPr>
                <a:endParaRPr sz="1100" i="1">
                  <a:solidFill>
                    <a:schemeClr val="dk1"/>
                  </a:solidFill>
                  <a:latin typeface="Calibri"/>
                  <a:ea typeface="Calibri"/>
                  <a:cs typeface="Calibri"/>
                  <a:sym typeface="Calibri"/>
                </a:endParaRPr>
              </a:p>
              <a:p>
                <a:pPr marL="0" marR="0" lvl="0" indent="0" algn="l" rtl="0">
                  <a:spcBef>
                    <a:spcPts val="0"/>
                  </a:spcBef>
                  <a:spcAft>
                    <a:spcPts val="0"/>
                  </a:spcAft>
                  <a:buNone/>
                </a:pPr>
                <a:r>
                  <a:rPr lang="en-US" sz="1100" i="1">
                    <a:solidFill>
                      <a:schemeClr val="dk1"/>
                    </a:solidFill>
                    <a:latin typeface="Calibri"/>
                    <a:ea typeface="Calibri"/>
                    <a:cs typeface="Calibri"/>
                    <a:sym typeface="Calibri"/>
                  </a:rPr>
                  <a:t>         </a:t>
                </a:r>
                <a:r>
                  <a:rPr lang="en-US" sz="1100">
                    <a:solidFill>
                      <a:schemeClr val="dk1"/>
                    </a:solidFill>
                    <a:latin typeface="Calibri"/>
                    <a:ea typeface="Calibri"/>
                    <a:cs typeface="Calibri"/>
                    <a:sym typeface="Calibri"/>
                  </a:rPr>
                  <a:t>The </a:t>
                </a:r>
                <a:r>
                  <a:rPr lang="en-US" sz="1100" b="1" i="1">
                    <a:solidFill>
                      <a:schemeClr val="dk1"/>
                    </a:solidFill>
                    <a:latin typeface="Calibri"/>
                    <a:ea typeface="Calibri"/>
                    <a:cs typeface="Calibri"/>
                    <a:sym typeface="Calibri"/>
                  </a:rPr>
                  <a:t>Keyword search only model </a:t>
                </a:r>
                <a:r>
                  <a:rPr lang="en-US" sz="1100">
                    <a:solidFill>
                      <a:schemeClr val="dk1"/>
                    </a:solidFill>
                    <a:latin typeface="Calibri"/>
                    <a:ea typeface="Calibri"/>
                    <a:cs typeface="Calibri"/>
                    <a:sym typeface="Calibri"/>
                  </a:rPr>
                  <a:t>shows high precision (less false positives) and low recall (limited number of papers)</a:t>
                </a:r>
                <a:endParaRPr/>
              </a:p>
              <a:p>
                <a:pPr marL="0" marR="0" lvl="0" indent="0" algn="l" rtl="0">
                  <a:spcBef>
                    <a:spcPts val="0"/>
                  </a:spcBef>
                  <a:spcAft>
                    <a:spcPts val="0"/>
                  </a:spcAft>
                  <a:buNone/>
                </a:pPr>
                <a:endParaRPr sz="1100">
                  <a:solidFill>
                    <a:schemeClr val="dk1"/>
                  </a:solidFill>
                  <a:latin typeface="Calibri"/>
                  <a:ea typeface="Calibri"/>
                  <a:cs typeface="Calibri"/>
                  <a:sym typeface="Calibri"/>
                </a:endParaRPr>
              </a:p>
              <a:p>
                <a:pPr marL="0" marR="0" lvl="0" indent="0" algn="l" rtl="0">
                  <a:spcBef>
                    <a:spcPts val="0"/>
                  </a:spcBef>
                  <a:spcAft>
                    <a:spcPts val="0"/>
                  </a:spcAft>
                  <a:buNone/>
                </a:pPr>
                <a:r>
                  <a:rPr lang="en-US" sz="1100" i="1">
                    <a:solidFill>
                      <a:schemeClr val="dk1"/>
                    </a:solidFill>
                    <a:latin typeface="Calibri"/>
                    <a:ea typeface="Calibri"/>
                    <a:cs typeface="Calibri"/>
                    <a:sym typeface="Calibri"/>
                  </a:rPr>
                  <a:t>          </a:t>
                </a:r>
                <a:r>
                  <a:rPr lang="en-US" sz="1100">
                    <a:solidFill>
                      <a:schemeClr val="dk1"/>
                    </a:solidFill>
                    <a:latin typeface="Calibri"/>
                    <a:ea typeface="Calibri"/>
                    <a:cs typeface="Calibri"/>
                    <a:sym typeface="Calibri"/>
                  </a:rPr>
                  <a:t>The</a:t>
                </a:r>
                <a:r>
                  <a:rPr lang="en-US" sz="1100" i="1">
                    <a:solidFill>
                      <a:schemeClr val="dk1"/>
                    </a:solidFill>
                    <a:latin typeface="Calibri"/>
                    <a:ea typeface="Calibri"/>
                    <a:cs typeface="Calibri"/>
                    <a:sym typeface="Calibri"/>
                  </a:rPr>
                  <a:t> </a:t>
                </a:r>
                <a:r>
                  <a:rPr lang="en-US" sz="1100" b="1" i="1">
                    <a:solidFill>
                      <a:schemeClr val="dk1"/>
                    </a:solidFill>
                    <a:latin typeface="Calibri"/>
                    <a:ea typeface="Calibri"/>
                    <a:cs typeface="Calibri"/>
                    <a:sym typeface="Calibri"/>
                  </a:rPr>
                  <a:t>SciBERT trained model </a:t>
                </a:r>
                <a:r>
                  <a:rPr lang="en-US" sz="1100">
                    <a:solidFill>
                      <a:schemeClr val="dk1"/>
                    </a:solidFill>
                    <a:latin typeface="Calibri"/>
                    <a:ea typeface="Calibri"/>
                    <a:cs typeface="Calibri"/>
                    <a:sym typeface="Calibri"/>
                  </a:rPr>
                  <a:t>shows a big increase of recall (higher number of papers, with a slight decrease of recall (at the cost of the number of relevant papers decreases a little), </a:t>
                </a:r>
                <a:r>
                  <a:rPr lang="en-US" sz="1100" b="1" i="1">
                    <a:solidFill>
                      <a:schemeClr val="dk1"/>
                    </a:solidFill>
                    <a:latin typeface="Calibri"/>
                    <a:ea typeface="Calibri"/>
                    <a:cs typeface="Calibri"/>
                    <a:sym typeface="Calibri"/>
                  </a:rPr>
                  <a:t>Resulting in a steep increase of the accuracy (F1-score)</a:t>
                </a:r>
                <a:endParaRPr sz="1100" b="1" i="1">
                  <a:solidFill>
                    <a:schemeClr val="dk1"/>
                  </a:solidFill>
                  <a:latin typeface="Calibri"/>
                  <a:ea typeface="Calibri"/>
                  <a:cs typeface="Calibri"/>
                  <a:sym typeface="Calibri"/>
                </a:endParaRPr>
              </a:p>
            </p:txBody>
          </p:sp>
          <p:sp>
            <p:nvSpPr>
              <p:cNvPr id="331" name="Google Shape;331;p15"/>
              <p:cNvSpPr/>
              <p:nvPr/>
            </p:nvSpPr>
            <p:spPr>
              <a:xfrm>
                <a:off x="6796395" y="3159009"/>
                <a:ext cx="90616" cy="90616"/>
              </a:xfrm>
              <a:prstGeom prst="ellipse">
                <a:avLst/>
              </a:prstGeom>
              <a:solidFill>
                <a:srgbClr val="1B74B2"/>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2" name="Google Shape;332;p15"/>
              <p:cNvSpPr/>
              <p:nvPr/>
            </p:nvSpPr>
            <p:spPr>
              <a:xfrm>
                <a:off x="6796395" y="3977367"/>
                <a:ext cx="90616" cy="90616"/>
              </a:xfrm>
              <a:prstGeom prst="ellipse">
                <a:avLst/>
              </a:prstGeom>
              <a:solidFill>
                <a:srgbClr val="FFA400"/>
              </a:solidFill>
              <a:ln w="12700" cap="flat" cmpd="sng">
                <a:solidFill>
                  <a:srgbClr val="FFA4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33" name="Google Shape;333;p15"/>
            <p:cNvSpPr/>
            <p:nvPr/>
          </p:nvSpPr>
          <p:spPr>
            <a:xfrm>
              <a:off x="5185772" y="4064005"/>
              <a:ext cx="90616" cy="90616"/>
            </a:xfrm>
            <a:prstGeom prst="rect">
              <a:avLst/>
            </a:prstGeom>
            <a:solidFill>
              <a:srgbClr val="FF7F0E"/>
            </a:solidFill>
            <a:ln w="12700" cap="flat" cmpd="sng">
              <a:solidFill>
                <a:srgbClr val="FF7F0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4" name="Google Shape;334;p15"/>
            <p:cNvSpPr/>
            <p:nvPr/>
          </p:nvSpPr>
          <p:spPr>
            <a:xfrm>
              <a:off x="5185772" y="3245647"/>
              <a:ext cx="90616" cy="90616"/>
            </a:xfrm>
            <a:prstGeom prst="rect">
              <a:avLst/>
            </a:prstGeom>
            <a:solidFill>
              <a:srgbClr val="1B74B2"/>
            </a:solidFill>
            <a:ln w="12700" cap="flat" cmpd="sng">
              <a:solidFill>
                <a:srgbClr val="1B74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335" name="Google Shape;335;p15"/>
          <p:cNvGrpSpPr/>
          <p:nvPr/>
        </p:nvGrpSpPr>
        <p:grpSpPr>
          <a:xfrm>
            <a:off x="9301669" y="1608410"/>
            <a:ext cx="2686493" cy="673395"/>
            <a:chOff x="6159795" y="1492102"/>
            <a:chExt cx="2686493" cy="673395"/>
          </a:xfrm>
        </p:grpSpPr>
        <p:sp>
          <p:nvSpPr>
            <p:cNvPr id="336" name="Google Shape;336;p15"/>
            <p:cNvSpPr/>
            <p:nvPr/>
          </p:nvSpPr>
          <p:spPr>
            <a:xfrm>
              <a:off x="6219568" y="1794889"/>
              <a:ext cx="90616" cy="90616"/>
            </a:xfrm>
            <a:prstGeom prst="ellipse">
              <a:avLst/>
            </a:prstGeom>
            <a:solidFill>
              <a:schemeClr val="lt1"/>
            </a:solidFill>
            <a:ln w="12700" cap="flat" cmpd="sng">
              <a:solidFill>
                <a:srgbClr val="AEABA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7" name="Google Shape;337;p15"/>
            <p:cNvSpPr/>
            <p:nvPr/>
          </p:nvSpPr>
          <p:spPr>
            <a:xfrm>
              <a:off x="6214779" y="1971332"/>
              <a:ext cx="90616" cy="90616"/>
            </a:xfrm>
            <a:prstGeom prst="ellipse">
              <a:avLst/>
            </a:prstGeom>
            <a:solidFill>
              <a:schemeClr val="lt1"/>
            </a:solidFill>
            <a:ln w="12700" cap="flat" cmpd="sng">
              <a:solidFill>
                <a:srgbClr val="AEABA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8" name="Google Shape;338;p15"/>
            <p:cNvSpPr/>
            <p:nvPr/>
          </p:nvSpPr>
          <p:spPr>
            <a:xfrm>
              <a:off x="6159795" y="1492102"/>
              <a:ext cx="2686493" cy="673395"/>
            </a:xfrm>
            <a:prstGeom prst="rect">
              <a:avLst/>
            </a:prstGeom>
            <a:solidFill>
              <a:schemeClr val="lt1"/>
            </a:solidFill>
            <a:ln w="9525" cap="flat" cmpd="sng">
              <a:solidFill>
                <a:srgbClr val="AEABA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1100">
                  <a:solidFill>
                    <a:schemeClr val="dk1"/>
                  </a:solidFill>
                  <a:latin typeface="Calibri"/>
                  <a:ea typeface="Calibri"/>
                  <a:cs typeface="Calibri"/>
                  <a:sym typeface="Calibri"/>
                </a:rPr>
                <a:t>    </a:t>
              </a:r>
              <a:r>
                <a:rPr lang="en-US" sz="1100" i="1">
                  <a:solidFill>
                    <a:schemeClr val="dk1"/>
                  </a:solidFill>
                  <a:latin typeface="Calibri"/>
                  <a:ea typeface="Calibri"/>
                  <a:cs typeface="Calibri"/>
                  <a:sym typeface="Calibri"/>
                </a:rPr>
                <a:t>Aurora SDG Queries v5, labeling with:</a:t>
              </a:r>
              <a:endParaRPr/>
            </a:p>
            <a:p>
              <a:pPr marL="0" marR="0" lvl="0" indent="0" algn="l" rtl="0">
                <a:spcBef>
                  <a:spcPts val="0"/>
                </a:spcBef>
                <a:spcAft>
                  <a:spcPts val="0"/>
                </a:spcAft>
                <a:buNone/>
              </a:pPr>
              <a:r>
                <a:rPr lang="en-US" sz="1100">
                  <a:solidFill>
                    <a:schemeClr val="dk1"/>
                  </a:solidFill>
                  <a:latin typeface="Calibri"/>
                  <a:ea typeface="Calibri"/>
                  <a:cs typeface="Calibri"/>
                  <a:sym typeface="Calibri"/>
                </a:rPr>
                <a:t>    Keyword search only model</a:t>
              </a:r>
              <a:endParaRPr/>
            </a:p>
            <a:p>
              <a:pPr marL="0" marR="0" lvl="0" indent="0" algn="l" rtl="0">
                <a:spcBef>
                  <a:spcPts val="0"/>
                </a:spcBef>
                <a:spcAft>
                  <a:spcPts val="0"/>
                </a:spcAft>
                <a:buNone/>
              </a:pPr>
              <a:r>
                <a:rPr lang="en-US" sz="1100">
                  <a:solidFill>
                    <a:schemeClr val="dk1"/>
                  </a:solidFill>
                  <a:latin typeface="Calibri"/>
                  <a:ea typeface="Calibri"/>
                  <a:cs typeface="Calibri"/>
                  <a:sym typeface="Calibri"/>
                </a:rPr>
                <a:t>    SciBERT trained model</a:t>
              </a:r>
              <a:endParaRPr sz="1100">
                <a:solidFill>
                  <a:schemeClr val="dk1"/>
                </a:solidFill>
                <a:latin typeface="Calibri"/>
                <a:ea typeface="Calibri"/>
                <a:cs typeface="Calibri"/>
                <a:sym typeface="Calibri"/>
              </a:endParaRPr>
            </a:p>
          </p:txBody>
        </p:sp>
      </p:grpSp>
      <p:sp>
        <p:nvSpPr>
          <p:cNvPr id="339" name="Google Shape;339;p15"/>
          <p:cNvSpPr/>
          <p:nvPr/>
        </p:nvSpPr>
        <p:spPr>
          <a:xfrm>
            <a:off x="9382044" y="2077122"/>
            <a:ext cx="90616" cy="90616"/>
          </a:xfrm>
          <a:prstGeom prst="rect">
            <a:avLst/>
          </a:prstGeom>
          <a:solidFill>
            <a:srgbClr val="FF7F0E"/>
          </a:solidFill>
          <a:ln w="12700" cap="flat" cmpd="sng">
            <a:solidFill>
              <a:srgbClr val="FF7F0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0" name="Google Shape;340;p15"/>
          <p:cNvSpPr/>
          <p:nvPr/>
        </p:nvSpPr>
        <p:spPr>
          <a:xfrm>
            <a:off x="9382044" y="1911197"/>
            <a:ext cx="90616" cy="90616"/>
          </a:xfrm>
          <a:prstGeom prst="rect">
            <a:avLst/>
          </a:prstGeom>
          <a:solidFill>
            <a:srgbClr val="1B74B2"/>
          </a:solidFill>
          <a:ln w="12700" cap="flat" cmpd="sng">
            <a:solidFill>
              <a:srgbClr val="1B74B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1" name="Google Shape;341;p15"/>
          <p:cNvSpPr/>
          <p:nvPr/>
        </p:nvSpPr>
        <p:spPr>
          <a:xfrm>
            <a:off x="3848853" y="6482436"/>
            <a:ext cx="6096000" cy="4154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50">
                <a:solidFill>
                  <a:schemeClr val="dk1"/>
                </a:solidFill>
                <a:latin typeface="Calibri"/>
                <a:ea typeface="Calibri"/>
                <a:cs typeface="Calibri"/>
                <a:sym typeface="Calibri"/>
              </a:rPr>
              <a:t>Idfuse code: Scopus to Elastic Search translator: </a:t>
            </a:r>
            <a:r>
              <a:rPr lang="en-US" sz="1050" u="sng">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https://github.com/martijnvanbeers/booque</a:t>
            </a:r>
            <a:r>
              <a:rPr lang="en-US" sz="1050">
                <a:solidFill>
                  <a:schemeClr val="dk1"/>
                </a:solidFill>
                <a:latin typeface="Calibri"/>
                <a:ea typeface="Calibri"/>
                <a:cs typeface="Calibri"/>
                <a:sym typeface="Calibri"/>
              </a:rPr>
              <a:t>  </a:t>
            </a:r>
            <a:endParaRPr/>
          </a:p>
          <a:p>
            <a:pPr marL="0" marR="0" lvl="0" indent="0" algn="l" rtl="0">
              <a:spcBef>
                <a:spcPts val="0"/>
              </a:spcBef>
              <a:spcAft>
                <a:spcPts val="0"/>
              </a:spcAft>
              <a:buNone/>
            </a:pPr>
            <a:r>
              <a:rPr lang="en-US" sz="1050">
                <a:solidFill>
                  <a:schemeClr val="dk1"/>
                </a:solidFill>
                <a:latin typeface="Calibri"/>
                <a:ea typeface="Calibri"/>
                <a:cs typeface="Calibri"/>
                <a:sym typeface="Calibri"/>
              </a:rPr>
              <a:t> for creating training corpus with OpenAIRE Research Graph</a:t>
            </a:r>
            <a:endParaRPr sz="1050">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Shape 346"/>
        <p:cNvGrpSpPr/>
        <p:nvPr/>
      </p:nvGrpSpPr>
      <p:grpSpPr>
        <a:xfrm>
          <a:off x="0" y="0"/>
          <a:ext cx="0" cy="0"/>
          <a:chOff x="0" y="0"/>
          <a:chExt cx="0" cy="0"/>
        </a:xfrm>
      </p:grpSpPr>
      <p:sp>
        <p:nvSpPr>
          <p:cNvPr id="347" name="Google Shape;347;gd94298d466_0_1"/>
          <p:cNvSpPr txBox="1">
            <a:spLocks noGrp="1"/>
          </p:cNvSpPr>
          <p:nvPr>
            <p:ph type="title"/>
          </p:nvPr>
        </p:nvSpPr>
        <p:spPr>
          <a:xfrm>
            <a:off x="143340" y="116633"/>
            <a:ext cx="11905200" cy="1080000"/>
          </a:xfrm>
          <a:prstGeom prst="rect">
            <a:avLst/>
          </a:prstGeom>
        </p:spPr>
        <p:txBody>
          <a:bodyPr spcFirstLastPara="1" wrap="square" lIns="288000" tIns="144000" rIns="72000" bIns="72000" anchor="ctr" anchorCtr="0">
            <a:normAutofit/>
          </a:bodyPr>
          <a:lstStyle/>
          <a:p>
            <a:pPr marL="0" lvl="0" indent="0" algn="l" rtl="0">
              <a:spcBef>
                <a:spcPts val="0"/>
              </a:spcBef>
              <a:spcAft>
                <a:spcPts val="0"/>
              </a:spcAft>
              <a:buNone/>
            </a:pPr>
            <a:r>
              <a:rPr lang="en-US" dirty="0"/>
              <a:t>Architecture for SDG multi-lingual text classifier model – multi-label</a:t>
            </a:r>
            <a:endParaRPr dirty="0"/>
          </a:p>
          <a:p>
            <a:pPr marL="0" lvl="0" indent="0" algn="l" rtl="0">
              <a:spcBef>
                <a:spcPts val="0"/>
              </a:spcBef>
              <a:spcAft>
                <a:spcPts val="0"/>
              </a:spcAft>
              <a:buNone/>
            </a:pPr>
            <a:r>
              <a:rPr lang="en-US" dirty="0"/>
              <a:t>on level of Goals and on Targets</a:t>
            </a:r>
            <a:endParaRPr dirty="0"/>
          </a:p>
        </p:txBody>
      </p:sp>
      <p:pic>
        <p:nvPicPr>
          <p:cNvPr id="348" name="Google Shape;348;gd94298d466_0_1"/>
          <p:cNvPicPr preferRelativeResize="0"/>
          <p:nvPr/>
        </p:nvPicPr>
        <p:blipFill>
          <a:blip r:embed="rId3">
            <a:alphaModFix/>
          </a:blip>
          <a:stretch>
            <a:fillRect/>
          </a:stretch>
        </p:blipFill>
        <p:spPr>
          <a:xfrm>
            <a:off x="7418615" y="1384800"/>
            <a:ext cx="4312390" cy="5356567"/>
          </a:xfrm>
          <a:prstGeom prst="rect">
            <a:avLst/>
          </a:prstGeom>
          <a:noFill/>
          <a:ln>
            <a:noFill/>
          </a:ln>
        </p:spPr>
      </p:pic>
      <p:sp>
        <p:nvSpPr>
          <p:cNvPr id="2" name="Rectangle 1">
            <a:extLst>
              <a:ext uri="{FF2B5EF4-FFF2-40B4-BE49-F238E27FC236}">
                <a16:creationId xmlns:a16="http://schemas.microsoft.com/office/drawing/2014/main" id="{FB97FB3D-2BCA-4230-92D5-6591DE238316}"/>
              </a:ext>
            </a:extLst>
          </p:cNvPr>
          <p:cNvSpPr/>
          <p:nvPr/>
        </p:nvSpPr>
        <p:spPr>
          <a:xfrm>
            <a:off x="7707087" y="568001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Plan B</a:t>
            </a:r>
            <a:endParaRPr lang="LID4096" dirty="0"/>
          </a:p>
        </p:txBody>
      </p:sp>
      <p:pic>
        <p:nvPicPr>
          <p:cNvPr id="5" name="Google Shape;348;gd94298d466_0_1">
            <a:extLst>
              <a:ext uri="{FF2B5EF4-FFF2-40B4-BE49-F238E27FC236}">
                <a16:creationId xmlns:a16="http://schemas.microsoft.com/office/drawing/2014/main" id="{C158DA48-5DCD-4008-A10A-72620447F83C}"/>
              </a:ext>
            </a:extLst>
          </p:cNvPr>
          <p:cNvPicPr preferRelativeResize="0"/>
          <p:nvPr/>
        </p:nvPicPr>
        <p:blipFill rotWithShape="1">
          <a:blip r:embed="rId3">
            <a:alphaModFix/>
          </a:blip>
          <a:srcRect l="63359" t="4385" b="38002"/>
          <a:stretch/>
        </p:blipFill>
        <p:spPr>
          <a:xfrm>
            <a:off x="638461" y="1564434"/>
            <a:ext cx="3122554" cy="4648976"/>
          </a:xfrm>
          <a:prstGeom prst="rect">
            <a:avLst/>
          </a:prstGeom>
          <a:noFill/>
          <a:ln>
            <a:noFill/>
          </a:ln>
        </p:spPr>
      </p:pic>
      <p:sp>
        <p:nvSpPr>
          <p:cNvPr id="6" name="Rectangle 5">
            <a:extLst>
              <a:ext uri="{FF2B5EF4-FFF2-40B4-BE49-F238E27FC236}">
                <a16:creationId xmlns:a16="http://schemas.microsoft.com/office/drawing/2014/main" id="{7763FE13-2D18-4C03-ACCD-B362AA334D9B}"/>
              </a:ext>
            </a:extLst>
          </p:cNvPr>
          <p:cNvSpPr/>
          <p:nvPr/>
        </p:nvSpPr>
        <p:spPr>
          <a:xfrm>
            <a:off x="533401" y="5516724"/>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Plan A</a:t>
            </a:r>
            <a:endParaRPr lang="LID4096"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grpSp>
        <p:nvGrpSpPr>
          <p:cNvPr id="133" name="Google Shape;133;p4"/>
          <p:cNvGrpSpPr/>
          <p:nvPr/>
        </p:nvGrpSpPr>
        <p:grpSpPr>
          <a:xfrm>
            <a:off x="6551713" y="1267138"/>
            <a:ext cx="5381068" cy="3838593"/>
            <a:chOff x="6550530" y="1626948"/>
            <a:chExt cx="5381068" cy="3838593"/>
          </a:xfrm>
        </p:grpSpPr>
        <p:pic>
          <p:nvPicPr>
            <p:cNvPr id="134" name="Google Shape;134;p4"/>
            <p:cNvPicPr preferRelativeResize="0"/>
            <p:nvPr/>
          </p:nvPicPr>
          <p:blipFill rotWithShape="1">
            <a:blip r:embed="rId3">
              <a:alphaModFix/>
            </a:blip>
            <a:srcRect/>
            <a:stretch/>
          </p:blipFill>
          <p:spPr>
            <a:xfrm>
              <a:off x="6550530" y="2098567"/>
              <a:ext cx="4113333" cy="3059027"/>
            </a:xfrm>
            <a:prstGeom prst="rect">
              <a:avLst/>
            </a:prstGeom>
            <a:noFill/>
            <a:ln>
              <a:noFill/>
            </a:ln>
          </p:spPr>
        </p:pic>
        <p:pic>
          <p:nvPicPr>
            <p:cNvPr id="135" name="Google Shape;135;p4"/>
            <p:cNvPicPr preferRelativeResize="0"/>
            <p:nvPr/>
          </p:nvPicPr>
          <p:blipFill rotWithShape="1">
            <a:blip r:embed="rId4">
              <a:alphaModFix/>
            </a:blip>
            <a:srcRect/>
            <a:stretch/>
          </p:blipFill>
          <p:spPr>
            <a:xfrm>
              <a:off x="7134690" y="1626948"/>
              <a:ext cx="2542710" cy="471619"/>
            </a:xfrm>
            <a:prstGeom prst="rect">
              <a:avLst/>
            </a:prstGeom>
            <a:noFill/>
            <a:ln>
              <a:noFill/>
            </a:ln>
          </p:spPr>
        </p:pic>
        <p:grpSp>
          <p:nvGrpSpPr>
            <p:cNvPr id="136" name="Google Shape;136;p4"/>
            <p:cNvGrpSpPr/>
            <p:nvPr/>
          </p:nvGrpSpPr>
          <p:grpSpPr>
            <a:xfrm>
              <a:off x="10094796" y="1669384"/>
              <a:ext cx="1836802" cy="3796157"/>
              <a:chOff x="7833326" y="342423"/>
              <a:chExt cx="3998455" cy="6131839"/>
            </a:xfrm>
          </p:grpSpPr>
          <p:sp>
            <p:nvSpPr>
              <p:cNvPr id="137" name="Google Shape;137;p4"/>
              <p:cNvSpPr/>
              <p:nvPr/>
            </p:nvSpPr>
            <p:spPr>
              <a:xfrm>
                <a:off x="7833329" y="4817197"/>
                <a:ext cx="2016574" cy="1657065"/>
              </a:xfrm>
              <a:prstGeom prst="roundRect">
                <a:avLst>
                  <a:gd name="adj" fmla="val 16667"/>
                </a:avLst>
              </a:prstGeom>
              <a:solidFill>
                <a:srgbClr val="00A19A"/>
              </a:solidFill>
              <a:ln w="12700"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050"/>
                  <a:buFont typeface="Calibri"/>
                  <a:buNone/>
                </a:pPr>
                <a:endParaRPr sz="105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chemeClr val="lt1"/>
                  </a:buClr>
                  <a:buSzPts val="1200"/>
                  <a:buFont typeface="Calibri"/>
                  <a:buNone/>
                </a:pPr>
                <a:r>
                  <a:rPr lang="en-US" sz="1200" b="1" i="0" u="none" strike="noStrike" cap="none">
                    <a:solidFill>
                      <a:schemeClr val="lt1"/>
                    </a:solidFill>
                    <a:latin typeface="Calibri"/>
                    <a:ea typeface="Calibri"/>
                    <a:cs typeface="Calibri"/>
                    <a:sym typeface="Calibri"/>
                  </a:rPr>
                  <a:t>112</a:t>
                </a:r>
                <a:endParaRPr/>
              </a:p>
              <a:p>
                <a:pPr marL="0" marR="0" lvl="0" indent="0" algn="ctr" rtl="0">
                  <a:lnSpc>
                    <a:spcPct val="100000"/>
                  </a:lnSpc>
                  <a:spcBef>
                    <a:spcPts val="0"/>
                  </a:spcBef>
                  <a:spcAft>
                    <a:spcPts val="0"/>
                  </a:spcAft>
                  <a:buClr>
                    <a:schemeClr val="lt1"/>
                  </a:buClr>
                  <a:buSzPts val="1200"/>
                  <a:buFont typeface="Calibri"/>
                  <a:buNone/>
                </a:pPr>
                <a:r>
                  <a:rPr lang="en-US" sz="1200" b="1" i="0" u="none" strike="noStrike" cap="none">
                    <a:solidFill>
                      <a:schemeClr val="lt1"/>
                    </a:solidFill>
                    <a:latin typeface="Calibri"/>
                    <a:ea typeface="Calibri"/>
                    <a:cs typeface="Calibri"/>
                    <a:sym typeface="Calibri"/>
                  </a:rPr>
                  <a:t>Faculties</a:t>
                </a:r>
                <a:endParaRPr/>
              </a:p>
            </p:txBody>
          </p:sp>
          <p:sp>
            <p:nvSpPr>
              <p:cNvPr id="138" name="Google Shape;138;p4"/>
              <p:cNvSpPr/>
              <p:nvPr/>
            </p:nvSpPr>
            <p:spPr>
              <a:xfrm>
                <a:off x="7833329" y="1665961"/>
                <a:ext cx="2016574" cy="1567022"/>
              </a:xfrm>
              <a:prstGeom prst="roundRect">
                <a:avLst>
                  <a:gd name="adj" fmla="val 16667"/>
                </a:avLst>
              </a:prstGeom>
              <a:solidFill>
                <a:srgbClr val="00A19A"/>
              </a:solidFill>
              <a:ln w="12700"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00"/>
                  <a:buFont typeface="Calibri"/>
                  <a:buNone/>
                </a:pPr>
                <a:endParaRPr sz="2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chemeClr val="lt1"/>
                  </a:buClr>
                  <a:buSzPts val="1400"/>
                  <a:buFont typeface="Calibri"/>
                  <a:buNone/>
                </a:pPr>
                <a:r>
                  <a:rPr lang="en-US" sz="1400" b="1" i="0" u="none" strike="noStrike" cap="none">
                    <a:solidFill>
                      <a:schemeClr val="lt1"/>
                    </a:solidFill>
                    <a:latin typeface="Calibri"/>
                    <a:ea typeface="Calibri"/>
                    <a:cs typeface="Calibri"/>
                    <a:sym typeface="Calibri"/>
                  </a:rPr>
                  <a:t>260.000</a:t>
                </a:r>
                <a:endParaRPr sz="14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chemeClr val="lt1"/>
                  </a:buClr>
                  <a:buSzPts val="1200"/>
                  <a:buFont typeface="Calibri"/>
                  <a:buNone/>
                </a:pPr>
                <a:r>
                  <a:rPr lang="en-US" sz="1200" b="1" i="0" u="none" strike="noStrike" cap="none">
                    <a:solidFill>
                      <a:schemeClr val="lt1"/>
                    </a:solidFill>
                    <a:latin typeface="Calibri"/>
                    <a:ea typeface="Calibri"/>
                    <a:cs typeface="Calibri"/>
                    <a:sym typeface="Calibri"/>
                  </a:rPr>
                  <a:t>Students</a:t>
                </a:r>
                <a:endParaRPr/>
              </a:p>
              <a:p>
                <a:pPr marL="0" marR="0" lvl="0" indent="0" algn="ctr" rtl="0">
                  <a:lnSpc>
                    <a:spcPct val="100000"/>
                  </a:lnSpc>
                  <a:spcBef>
                    <a:spcPts val="0"/>
                  </a:spcBef>
                  <a:spcAft>
                    <a:spcPts val="0"/>
                  </a:spcAft>
                  <a:buClr>
                    <a:schemeClr val="dk1"/>
                  </a:buClr>
                  <a:buSzPts val="1400"/>
                  <a:buFont typeface="Calibri"/>
                  <a:buNone/>
                </a:pPr>
                <a:endParaRPr sz="14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chemeClr val="dk1"/>
                  </a:buClr>
                  <a:buSzPts val="1400"/>
                  <a:buFont typeface="Calibri"/>
                  <a:buNone/>
                </a:pPr>
                <a:endParaRPr sz="1400" b="1" i="0" u="none" strike="noStrike" cap="none">
                  <a:solidFill>
                    <a:schemeClr val="lt1"/>
                  </a:solidFill>
                  <a:latin typeface="Calibri"/>
                  <a:ea typeface="Calibri"/>
                  <a:cs typeface="Calibri"/>
                  <a:sym typeface="Calibri"/>
                </a:endParaRPr>
              </a:p>
            </p:txBody>
          </p:sp>
          <p:sp>
            <p:nvSpPr>
              <p:cNvPr id="139" name="Google Shape;139;p4"/>
              <p:cNvSpPr/>
              <p:nvPr/>
            </p:nvSpPr>
            <p:spPr>
              <a:xfrm>
                <a:off x="10010031" y="1713390"/>
                <a:ext cx="1821750" cy="2193553"/>
              </a:xfrm>
              <a:prstGeom prst="roundRect">
                <a:avLst>
                  <a:gd name="adj" fmla="val 16667"/>
                </a:avLst>
              </a:prstGeom>
              <a:solidFill>
                <a:srgbClr val="00322F"/>
              </a:solidFill>
              <a:ln w="12700"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chemeClr val="lt1"/>
                  </a:buClr>
                  <a:buSzPts val="1400"/>
                  <a:buFont typeface="Calibri"/>
                  <a:buNone/>
                </a:pPr>
                <a:r>
                  <a:rPr lang="en-US" sz="1400" b="1" i="0" u="none" strike="noStrike" cap="none">
                    <a:solidFill>
                      <a:schemeClr val="lt1"/>
                    </a:solidFill>
                    <a:latin typeface="Calibri"/>
                    <a:ea typeface="Calibri"/>
                    <a:cs typeface="Calibri"/>
                    <a:sym typeface="Calibri"/>
                  </a:rPr>
                  <a:t>30.000</a:t>
                </a:r>
                <a:endParaRPr sz="14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chemeClr val="lt1"/>
                  </a:buClr>
                  <a:buSzPts val="1200"/>
                  <a:buFont typeface="Calibri"/>
                  <a:buNone/>
                </a:pPr>
                <a:r>
                  <a:rPr lang="en-US" sz="1200" b="1" i="0" u="none" strike="noStrike" cap="none">
                    <a:solidFill>
                      <a:schemeClr val="lt1"/>
                    </a:solidFill>
                    <a:latin typeface="Calibri"/>
                    <a:ea typeface="Calibri"/>
                    <a:cs typeface="Calibri"/>
                    <a:sym typeface="Calibri"/>
                  </a:rPr>
                  <a:t>Staff</a:t>
                </a:r>
                <a:endParaRPr/>
              </a:p>
              <a:p>
                <a:pPr marL="0" marR="0" lvl="0" indent="0" algn="ctr" rtl="0">
                  <a:lnSpc>
                    <a:spcPct val="100000"/>
                  </a:lnSpc>
                  <a:spcBef>
                    <a:spcPts val="0"/>
                  </a:spcBef>
                  <a:spcAft>
                    <a:spcPts val="0"/>
                  </a:spcAft>
                  <a:buClr>
                    <a:schemeClr val="dk1"/>
                  </a:buClr>
                  <a:buSzPts val="1400"/>
                  <a:buFont typeface="Calibri"/>
                  <a:buNone/>
                </a:pPr>
                <a:endParaRPr sz="14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chemeClr val="dk1"/>
                  </a:buClr>
                  <a:buSzPts val="1400"/>
                  <a:buFont typeface="Calibri"/>
                  <a:buNone/>
                </a:pPr>
                <a:endParaRPr sz="1400" b="1" i="0" u="none" strike="noStrike" cap="none">
                  <a:solidFill>
                    <a:schemeClr val="lt1"/>
                  </a:solidFill>
                  <a:latin typeface="Calibri"/>
                  <a:ea typeface="Calibri"/>
                  <a:cs typeface="Calibri"/>
                  <a:sym typeface="Calibri"/>
                </a:endParaRPr>
              </a:p>
            </p:txBody>
          </p:sp>
          <p:sp>
            <p:nvSpPr>
              <p:cNvPr id="140" name="Google Shape;140;p4"/>
              <p:cNvSpPr/>
              <p:nvPr/>
            </p:nvSpPr>
            <p:spPr>
              <a:xfrm>
                <a:off x="7833329" y="3325692"/>
                <a:ext cx="2016574" cy="1347977"/>
              </a:xfrm>
              <a:prstGeom prst="roundRect">
                <a:avLst>
                  <a:gd name="adj" fmla="val 16667"/>
                </a:avLst>
              </a:prstGeom>
              <a:solidFill>
                <a:srgbClr val="00322F"/>
              </a:solidFill>
              <a:ln w="12700"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400"/>
                  <a:buFont typeface="Calibri"/>
                  <a:buNone/>
                </a:pPr>
                <a:r>
                  <a:rPr lang="en-US" sz="1400" b="1" i="0" u="none" strike="noStrike" cap="none">
                    <a:solidFill>
                      <a:schemeClr val="lt1"/>
                    </a:solidFill>
                    <a:latin typeface="Calibri"/>
                    <a:ea typeface="Calibri"/>
                    <a:cs typeface="Calibri"/>
                    <a:sym typeface="Calibri"/>
                  </a:rPr>
                  <a:t>673.922</a:t>
                </a:r>
                <a:endParaRPr/>
              </a:p>
              <a:p>
                <a:pPr marL="0" marR="0" lvl="0" indent="0" algn="ctr" rtl="0">
                  <a:lnSpc>
                    <a:spcPct val="100000"/>
                  </a:lnSpc>
                  <a:spcBef>
                    <a:spcPts val="0"/>
                  </a:spcBef>
                  <a:spcAft>
                    <a:spcPts val="0"/>
                  </a:spcAft>
                  <a:buClr>
                    <a:schemeClr val="lt1"/>
                  </a:buClr>
                  <a:buSzPts val="1400"/>
                  <a:buFont typeface="Calibri"/>
                  <a:buNone/>
                </a:pPr>
                <a:r>
                  <a:rPr lang="en-US" sz="1400" b="1" i="0" u="none" strike="noStrike" cap="none">
                    <a:solidFill>
                      <a:schemeClr val="lt1"/>
                    </a:solidFill>
                    <a:latin typeface="Calibri"/>
                    <a:ea typeface="Calibri"/>
                    <a:cs typeface="Calibri"/>
                    <a:sym typeface="Calibri"/>
                  </a:rPr>
                  <a:t>Alumni</a:t>
                </a:r>
                <a:endParaRPr/>
              </a:p>
              <a:p>
                <a:pPr marL="0" marR="0" lvl="0" indent="0" algn="ctr" rtl="0">
                  <a:lnSpc>
                    <a:spcPct val="100000"/>
                  </a:lnSpc>
                  <a:spcBef>
                    <a:spcPts val="0"/>
                  </a:spcBef>
                  <a:spcAft>
                    <a:spcPts val="0"/>
                  </a:spcAft>
                  <a:buClr>
                    <a:schemeClr val="dk1"/>
                  </a:buClr>
                  <a:buSzPts val="1400"/>
                  <a:buFont typeface="Calibri"/>
                  <a:buNone/>
                </a:pPr>
                <a:endParaRPr sz="1400" b="1" i="0" u="none" strike="noStrike" cap="none">
                  <a:solidFill>
                    <a:schemeClr val="lt1"/>
                  </a:solidFill>
                  <a:latin typeface="Calibri"/>
                  <a:ea typeface="Calibri"/>
                  <a:cs typeface="Calibri"/>
                  <a:sym typeface="Calibri"/>
                </a:endParaRPr>
              </a:p>
            </p:txBody>
          </p:sp>
          <p:sp>
            <p:nvSpPr>
              <p:cNvPr id="141" name="Google Shape;141;p4"/>
              <p:cNvSpPr/>
              <p:nvPr/>
            </p:nvSpPr>
            <p:spPr>
              <a:xfrm>
                <a:off x="10010032" y="4115042"/>
                <a:ext cx="1821749" cy="2313054"/>
              </a:xfrm>
              <a:prstGeom prst="roundRect">
                <a:avLst>
                  <a:gd name="adj" fmla="val 16667"/>
                </a:avLst>
              </a:prstGeom>
              <a:solidFill>
                <a:srgbClr val="00A19A"/>
              </a:solidFill>
              <a:ln w="12700"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900"/>
                  <a:buFont typeface="Calibri"/>
                  <a:buNone/>
                </a:pPr>
                <a:endParaRPr sz="9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chemeClr val="lt1"/>
                  </a:buClr>
                  <a:buSzPts val="1200"/>
                  <a:buFont typeface="Calibri"/>
                  <a:buNone/>
                </a:pPr>
                <a:r>
                  <a:rPr lang="en-US" sz="1200" b="1" i="0" u="none" strike="noStrike" cap="none">
                    <a:solidFill>
                      <a:schemeClr val="lt1"/>
                    </a:solidFill>
                    <a:latin typeface="Calibri"/>
                    <a:ea typeface="Calibri"/>
                    <a:cs typeface="Calibri"/>
                    <a:sym typeface="Calibri"/>
                  </a:rPr>
                  <a:t>813</a:t>
                </a:r>
                <a:endParaRPr/>
              </a:p>
              <a:p>
                <a:pPr marL="0" marR="0" lvl="0" indent="0" algn="ctr" rtl="0">
                  <a:lnSpc>
                    <a:spcPct val="100000"/>
                  </a:lnSpc>
                  <a:spcBef>
                    <a:spcPts val="0"/>
                  </a:spcBef>
                  <a:spcAft>
                    <a:spcPts val="0"/>
                  </a:spcAft>
                  <a:buClr>
                    <a:schemeClr val="lt1"/>
                  </a:buClr>
                  <a:buSzPts val="1200"/>
                  <a:buFont typeface="Calibri"/>
                  <a:buNone/>
                </a:pPr>
                <a:r>
                  <a:rPr lang="en-US" sz="1200" b="1" i="0" u="none" strike="noStrike" cap="none">
                    <a:solidFill>
                      <a:schemeClr val="lt1"/>
                    </a:solidFill>
                    <a:latin typeface="Calibri"/>
                    <a:ea typeface="Calibri"/>
                    <a:cs typeface="Calibri"/>
                    <a:sym typeface="Calibri"/>
                  </a:rPr>
                  <a:t>Research Groups</a:t>
                </a:r>
                <a:endParaRPr sz="12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chemeClr val="dk1"/>
                  </a:buClr>
                  <a:buSzPts val="1100"/>
                  <a:buFont typeface="Calibri"/>
                  <a:buNone/>
                </a:pPr>
                <a:endParaRPr sz="1100" b="1" i="0" u="none" strike="noStrike" cap="none">
                  <a:solidFill>
                    <a:schemeClr val="lt1"/>
                  </a:solidFill>
                  <a:latin typeface="Calibri"/>
                  <a:ea typeface="Calibri"/>
                  <a:cs typeface="Calibri"/>
                  <a:sym typeface="Calibri"/>
                </a:endParaRPr>
              </a:p>
            </p:txBody>
          </p:sp>
          <p:sp>
            <p:nvSpPr>
              <p:cNvPr id="142" name="Google Shape;142;p4"/>
              <p:cNvSpPr/>
              <p:nvPr/>
            </p:nvSpPr>
            <p:spPr>
              <a:xfrm>
                <a:off x="7833326" y="342423"/>
                <a:ext cx="3998455" cy="992620"/>
              </a:xfrm>
              <a:prstGeom prst="roundRect">
                <a:avLst>
                  <a:gd name="adj" fmla="val 16667"/>
                </a:avLst>
              </a:prstGeom>
              <a:solidFill>
                <a:srgbClr val="00A19A"/>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600"/>
                  <a:buFont typeface="Calibri"/>
                  <a:buNone/>
                </a:pPr>
                <a:r>
                  <a:rPr lang="en-US" sz="1600" b="1" i="0" u="none" strike="noStrike" cap="none">
                    <a:solidFill>
                      <a:schemeClr val="lt1"/>
                    </a:solidFill>
                    <a:latin typeface="Calibri"/>
                    <a:ea typeface="Calibri"/>
                    <a:cs typeface="Calibri"/>
                    <a:sym typeface="Calibri"/>
                  </a:rPr>
                  <a:t>UNITING</a:t>
                </a:r>
                <a:endParaRPr sz="1600" b="1" i="0" u="none" strike="noStrike" cap="none">
                  <a:solidFill>
                    <a:schemeClr val="lt1"/>
                  </a:solidFill>
                  <a:latin typeface="Calibri"/>
                  <a:ea typeface="Calibri"/>
                  <a:cs typeface="Calibri"/>
                  <a:sym typeface="Calibri"/>
                </a:endParaRPr>
              </a:p>
            </p:txBody>
          </p:sp>
        </p:grpSp>
      </p:grpSp>
      <p:sp>
        <p:nvSpPr>
          <p:cNvPr id="143" name="Google Shape;143;p4"/>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MEET OUR PROJECT TEAM | TASK 5.1: SDG RESEARCH DASHBOARD</a:t>
            </a:r>
            <a:br>
              <a:rPr lang="en-US"/>
            </a:br>
            <a:r>
              <a:rPr lang="en-US" sz="1800"/>
              <a:t>(ONE OF THE 20+ PROJECT TEAMS IN THIS UNIVERSITY ALLIANCE)</a:t>
            </a:r>
            <a:endParaRPr/>
          </a:p>
        </p:txBody>
      </p:sp>
      <p:grpSp>
        <p:nvGrpSpPr>
          <p:cNvPr id="2" name="Group 1">
            <a:extLst>
              <a:ext uri="{FF2B5EF4-FFF2-40B4-BE49-F238E27FC236}">
                <a16:creationId xmlns:a16="http://schemas.microsoft.com/office/drawing/2014/main" id="{2473A653-2000-4326-8D28-7A717744BBF2}"/>
              </a:ext>
            </a:extLst>
          </p:cNvPr>
          <p:cNvGrpSpPr/>
          <p:nvPr/>
        </p:nvGrpSpPr>
        <p:grpSpPr>
          <a:xfrm>
            <a:off x="143340" y="1487424"/>
            <a:ext cx="6400800" cy="4973527"/>
            <a:chOff x="143340" y="1487424"/>
            <a:chExt cx="6400800" cy="4973527"/>
          </a:xfrm>
        </p:grpSpPr>
        <p:pic>
          <p:nvPicPr>
            <p:cNvPr id="144" name="Google Shape;144;p4" descr="Machine generated alternative text:&#10;View &#10;Robert Jaworek &#10;Eike Spielberg &#10;Maurice (VI-I) Vanderfeesten &#10;José Luis I*Sris &#10;Felix Schmidt &#10;N Strong (Unive... &#10;Participants (12) &#10;Q Find a participant &#10;Maurice (VI-I) Vanderfeesten (Host, me) &#10;H. Klüpfel (LIDE) (Guest) &#10;Eike Spielberg (Guest) &#10;Alec Goldstone (Guest) &#10;Baldvin Zarioh (Guest) &#10;Felix Schmidt (Guest) &#10;Hanna (Guest) &#10;Jordy Gevers (VIJ Amsterdam) &#10;José Luis &amp; Cris (Guest) &#10;N Strong (University of Aberdeen) (Guest) &#10;Robert Jaworek (Guest) &#10;Thomas Haselwanter (LFLI Innsbruck) (Guest) % Cn &#10;e &#10;o &#10;o &#10;go slower &#10;o &#10;go faster &#10;more &#10;clear all "/>
            <p:cNvPicPr preferRelativeResize="0"/>
            <p:nvPr/>
          </p:nvPicPr>
          <p:blipFill rotWithShape="1">
            <a:blip r:embed="rId5">
              <a:alphaModFix/>
            </a:blip>
            <a:srcRect/>
            <a:stretch/>
          </p:blipFill>
          <p:spPr>
            <a:xfrm>
              <a:off x="143340" y="1487424"/>
              <a:ext cx="6400800" cy="4973527"/>
            </a:xfrm>
            <a:prstGeom prst="rect">
              <a:avLst/>
            </a:prstGeom>
            <a:noFill/>
            <a:ln>
              <a:noFill/>
            </a:ln>
            <a:effectLst>
              <a:outerShdw blurRad="292100" dist="139700" dir="2700000" algn="tl" rotWithShape="0">
                <a:srgbClr val="333333">
                  <a:alpha val="64705"/>
                </a:srgbClr>
              </a:outerShdw>
            </a:effectLst>
          </p:spPr>
        </p:pic>
        <p:pic>
          <p:nvPicPr>
            <p:cNvPr id="145" name="Google Shape;145;p4"/>
            <p:cNvPicPr preferRelativeResize="0"/>
            <p:nvPr/>
          </p:nvPicPr>
          <p:blipFill rotWithShape="1">
            <a:blip r:embed="rId6">
              <a:alphaModFix/>
            </a:blip>
            <a:srcRect/>
            <a:stretch/>
          </p:blipFill>
          <p:spPr>
            <a:xfrm>
              <a:off x="1474203" y="5251126"/>
              <a:ext cx="685102" cy="264846"/>
            </a:xfrm>
            <a:prstGeom prst="rect">
              <a:avLst/>
            </a:prstGeom>
            <a:noFill/>
            <a:ln>
              <a:noFill/>
            </a:ln>
          </p:spPr>
        </p:pic>
        <p:pic>
          <p:nvPicPr>
            <p:cNvPr id="146" name="Google Shape;146;p4"/>
            <p:cNvPicPr preferRelativeResize="0"/>
            <p:nvPr/>
          </p:nvPicPr>
          <p:blipFill rotWithShape="1">
            <a:blip r:embed="rId6">
              <a:alphaModFix/>
            </a:blip>
            <a:srcRect/>
            <a:stretch/>
          </p:blipFill>
          <p:spPr>
            <a:xfrm>
              <a:off x="1474203" y="4055063"/>
              <a:ext cx="685102" cy="264846"/>
            </a:xfrm>
            <a:prstGeom prst="rect">
              <a:avLst/>
            </a:prstGeom>
            <a:noFill/>
            <a:ln>
              <a:noFill/>
            </a:ln>
          </p:spPr>
        </p:pic>
        <p:pic>
          <p:nvPicPr>
            <p:cNvPr id="147" name="Google Shape;147;p4"/>
            <p:cNvPicPr preferRelativeResize="0"/>
            <p:nvPr/>
          </p:nvPicPr>
          <p:blipFill rotWithShape="1">
            <a:blip r:embed="rId6">
              <a:alphaModFix/>
            </a:blip>
            <a:srcRect/>
            <a:stretch/>
          </p:blipFill>
          <p:spPr>
            <a:xfrm>
              <a:off x="5660613" y="1691017"/>
              <a:ext cx="685102" cy="264846"/>
            </a:xfrm>
            <a:prstGeom prst="rect">
              <a:avLst/>
            </a:prstGeom>
            <a:noFill/>
            <a:ln>
              <a:noFill/>
            </a:ln>
          </p:spPr>
        </p:pic>
        <p:pic>
          <p:nvPicPr>
            <p:cNvPr id="148" name="Google Shape;148;p4"/>
            <p:cNvPicPr preferRelativeResize="0"/>
            <p:nvPr/>
          </p:nvPicPr>
          <p:blipFill rotWithShape="1">
            <a:blip r:embed="rId7">
              <a:alphaModFix/>
            </a:blip>
            <a:srcRect/>
            <a:stretch/>
          </p:blipFill>
          <p:spPr>
            <a:xfrm>
              <a:off x="3266622" y="5251126"/>
              <a:ext cx="980502" cy="314018"/>
            </a:xfrm>
            <a:prstGeom prst="rect">
              <a:avLst/>
            </a:prstGeom>
            <a:noFill/>
            <a:ln>
              <a:noFill/>
            </a:ln>
          </p:spPr>
        </p:pic>
        <p:pic>
          <p:nvPicPr>
            <p:cNvPr id="149" name="Google Shape;149;p4"/>
            <p:cNvPicPr preferRelativeResize="0"/>
            <p:nvPr/>
          </p:nvPicPr>
          <p:blipFill rotWithShape="1">
            <a:blip r:embed="rId8">
              <a:alphaModFix/>
            </a:blip>
            <a:srcRect/>
            <a:stretch/>
          </p:blipFill>
          <p:spPr>
            <a:xfrm>
              <a:off x="1178803" y="1691017"/>
              <a:ext cx="980502" cy="314018"/>
            </a:xfrm>
            <a:prstGeom prst="rect">
              <a:avLst/>
            </a:prstGeom>
            <a:noFill/>
            <a:ln>
              <a:noFill/>
            </a:ln>
          </p:spPr>
        </p:pic>
        <p:pic>
          <p:nvPicPr>
            <p:cNvPr id="150" name="Google Shape;150;p4"/>
            <p:cNvPicPr preferRelativeResize="0"/>
            <p:nvPr/>
          </p:nvPicPr>
          <p:blipFill rotWithShape="1">
            <a:blip r:embed="rId9">
              <a:alphaModFix/>
            </a:blip>
            <a:srcRect/>
            <a:stretch/>
          </p:blipFill>
          <p:spPr>
            <a:xfrm>
              <a:off x="5365213" y="4051398"/>
              <a:ext cx="980502" cy="314018"/>
            </a:xfrm>
            <a:prstGeom prst="rect">
              <a:avLst/>
            </a:prstGeom>
            <a:noFill/>
            <a:ln>
              <a:noFill/>
            </a:ln>
          </p:spPr>
        </p:pic>
        <p:pic>
          <p:nvPicPr>
            <p:cNvPr id="151" name="Google Shape;151;p4"/>
            <p:cNvPicPr preferRelativeResize="0"/>
            <p:nvPr/>
          </p:nvPicPr>
          <p:blipFill rotWithShape="1">
            <a:blip r:embed="rId10">
              <a:alphaModFix/>
            </a:blip>
            <a:srcRect/>
            <a:stretch/>
          </p:blipFill>
          <p:spPr>
            <a:xfrm>
              <a:off x="3266622" y="1691017"/>
              <a:ext cx="980502" cy="314018"/>
            </a:xfrm>
            <a:prstGeom prst="rect">
              <a:avLst/>
            </a:prstGeom>
            <a:noFill/>
            <a:ln>
              <a:noFill/>
            </a:ln>
          </p:spPr>
        </p:pic>
        <p:pic>
          <p:nvPicPr>
            <p:cNvPr id="152" name="Google Shape;152;p4"/>
            <p:cNvPicPr preferRelativeResize="0"/>
            <p:nvPr/>
          </p:nvPicPr>
          <p:blipFill rotWithShape="1">
            <a:blip r:embed="rId10">
              <a:alphaModFix/>
            </a:blip>
            <a:srcRect/>
            <a:stretch/>
          </p:blipFill>
          <p:spPr>
            <a:xfrm>
              <a:off x="1178803" y="2929835"/>
              <a:ext cx="980502" cy="314018"/>
            </a:xfrm>
            <a:prstGeom prst="rect">
              <a:avLst/>
            </a:prstGeom>
            <a:noFill/>
            <a:ln>
              <a:noFill/>
            </a:ln>
          </p:spPr>
        </p:pic>
        <p:pic>
          <p:nvPicPr>
            <p:cNvPr id="153" name="Google Shape;153;p4"/>
            <p:cNvPicPr preferRelativeResize="0"/>
            <p:nvPr/>
          </p:nvPicPr>
          <p:blipFill rotWithShape="1">
            <a:blip r:embed="rId11">
              <a:alphaModFix/>
            </a:blip>
            <a:srcRect/>
            <a:stretch/>
          </p:blipFill>
          <p:spPr>
            <a:xfrm>
              <a:off x="3287627" y="2920939"/>
              <a:ext cx="980502" cy="314018"/>
            </a:xfrm>
            <a:prstGeom prst="rect">
              <a:avLst/>
            </a:prstGeom>
            <a:noFill/>
            <a:ln>
              <a:noFill/>
            </a:ln>
          </p:spPr>
        </p:pic>
        <p:pic>
          <p:nvPicPr>
            <p:cNvPr id="154" name="Google Shape;154;p4"/>
            <p:cNvPicPr preferRelativeResize="0"/>
            <p:nvPr/>
          </p:nvPicPr>
          <p:blipFill rotWithShape="1">
            <a:blip r:embed="rId12">
              <a:alphaModFix/>
            </a:blip>
            <a:srcRect/>
            <a:stretch/>
          </p:blipFill>
          <p:spPr>
            <a:xfrm>
              <a:off x="5365213" y="2929835"/>
              <a:ext cx="980502" cy="314018"/>
            </a:xfrm>
            <a:prstGeom prst="rect">
              <a:avLst/>
            </a:prstGeom>
            <a:noFill/>
            <a:ln>
              <a:noFill/>
            </a:ln>
          </p:spPr>
        </p:pic>
        <p:pic>
          <p:nvPicPr>
            <p:cNvPr id="155" name="Google Shape;155;p4"/>
            <p:cNvPicPr preferRelativeResize="0"/>
            <p:nvPr/>
          </p:nvPicPr>
          <p:blipFill rotWithShape="1">
            <a:blip r:embed="rId12">
              <a:alphaModFix/>
            </a:blip>
            <a:srcRect/>
            <a:stretch/>
          </p:blipFill>
          <p:spPr>
            <a:xfrm>
              <a:off x="3287627" y="4791713"/>
              <a:ext cx="980502" cy="314018"/>
            </a:xfrm>
            <a:prstGeom prst="rect">
              <a:avLst/>
            </a:prstGeom>
            <a:noFill/>
            <a:ln>
              <a:noFill/>
            </a:ln>
          </p:spPr>
        </p:pic>
      </p:grpSp>
      <p:grpSp>
        <p:nvGrpSpPr>
          <p:cNvPr id="156" name="Google Shape;156;p4"/>
          <p:cNvGrpSpPr/>
          <p:nvPr/>
        </p:nvGrpSpPr>
        <p:grpSpPr>
          <a:xfrm>
            <a:off x="6743700" y="4855179"/>
            <a:ext cx="5189081" cy="1899077"/>
            <a:chOff x="6803313" y="4660904"/>
            <a:chExt cx="5189081" cy="1358007"/>
          </a:xfrm>
        </p:grpSpPr>
        <p:sp>
          <p:nvSpPr>
            <p:cNvPr id="157" name="Google Shape;157;p4"/>
            <p:cNvSpPr/>
            <p:nvPr/>
          </p:nvSpPr>
          <p:spPr>
            <a:xfrm>
              <a:off x="6803313" y="4660904"/>
              <a:ext cx="5189081" cy="1358007"/>
            </a:xfrm>
            <a:prstGeom prst="roundRect">
              <a:avLst>
                <a:gd name="adj" fmla="val 16667"/>
              </a:avLst>
            </a:prstGeom>
            <a:solidFill>
              <a:srgbClr val="00A19A"/>
            </a:solidFill>
            <a:ln>
              <a:noFill/>
            </a:ln>
            <a:effectLst>
              <a:outerShdw blurRad="50800" dist="38100" dir="2700000" algn="tl" rotWithShape="0">
                <a:srgbClr val="000000">
                  <a:alpha val="40000"/>
                </a:srgbClr>
              </a:outerShdw>
            </a:effectLst>
          </p:spPr>
          <p:txBody>
            <a:bodyPr spcFirstLastPara="1" wrap="square" lIns="91425" tIns="45700" rIns="91425" bIns="45700" anchor="t" anchorCtr="0">
              <a:noAutofit/>
            </a:bodyPr>
            <a:lstStyle/>
            <a:p>
              <a:pPr marL="0" marR="0" lvl="0" indent="0" algn="ctr" rtl="0">
                <a:spcBef>
                  <a:spcPts val="0"/>
                </a:spcBef>
                <a:spcAft>
                  <a:spcPts val="0"/>
                </a:spcAft>
                <a:buNone/>
              </a:pPr>
              <a:r>
                <a:rPr lang="en-US" sz="1400" b="1" i="0" u="none" strike="noStrike" cap="none">
                  <a:solidFill>
                    <a:schemeClr val="lt1"/>
                  </a:solidFill>
                  <a:latin typeface="Calibri"/>
                  <a:ea typeface="Calibri"/>
                  <a:cs typeface="Calibri"/>
                  <a:sym typeface="Calibri"/>
                </a:rPr>
                <a:t>Work package 5: Aurora Sustainability Pioneers</a:t>
              </a:r>
              <a:endParaRPr sz="1400" b="1" i="0" u="none" strike="noStrike" cap="none">
                <a:solidFill>
                  <a:schemeClr val="lt1"/>
                </a:solidFill>
                <a:latin typeface="Calibri"/>
                <a:ea typeface="Calibri"/>
                <a:cs typeface="Calibri"/>
                <a:sym typeface="Calibri"/>
              </a:endParaRPr>
            </a:p>
          </p:txBody>
        </p:sp>
        <p:sp>
          <p:nvSpPr>
            <p:cNvPr id="158" name="Google Shape;158;p4"/>
            <p:cNvSpPr/>
            <p:nvPr/>
          </p:nvSpPr>
          <p:spPr>
            <a:xfrm>
              <a:off x="8768245" y="5167281"/>
              <a:ext cx="1382118" cy="678820"/>
            </a:xfrm>
            <a:prstGeom prst="roundRect">
              <a:avLst>
                <a:gd name="adj" fmla="val 16667"/>
              </a:avLst>
            </a:prstGeom>
            <a:solidFill>
              <a:srgbClr val="00322F">
                <a:alpha val="57647"/>
              </a:srgbClr>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1100" b="0" i="0" u="none" strike="noStrike" cap="none">
                  <a:solidFill>
                    <a:srgbClr val="FFFFFF"/>
                  </a:solidFill>
                  <a:latin typeface="Calibri"/>
                  <a:ea typeface="Calibri"/>
                  <a:cs typeface="Calibri"/>
                  <a:sym typeface="Calibri"/>
                </a:rPr>
                <a:t>Task </a:t>
              </a:r>
              <a:r>
                <a:rPr lang="en-US" sz="1100">
                  <a:solidFill>
                    <a:srgbClr val="FFFFFF"/>
                  </a:solidFill>
                  <a:latin typeface="Calibri"/>
                  <a:ea typeface="Calibri"/>
                  <a:cs typeface="Calibri"/>
                  <a:sym typeface="Calibri"/>
                </a:rPr>
                <a:t>5.2</a:t>
              </a:r>
              <a:r>
                <a:rPr lang="en-US" sz="1100" b="0" i="0" u="none" strike="noStrike" cap="none">
                  <a:solidFill>
                    <a:srgbClr val="FFFFFF"/>
                  </a:solidFill>
                  <a:latin typeface="Calibri"/>
                  <a:ea typeface="Calibri"/>
                  <a:cs typeface="Calibri"/>
                  <a:sym typeface="Calibri"/>
                </a:rPr>
                <a:t> </a:t>
              </a:r>
              <a:r>
                <a:rPr lang="en-US" sz="1100">
                  <a:solidFill>
                    <a:srgbClr val="FFFFFF"/>
                  </a:solidFill>
                  <a:latin typeface="Calibri"/>
                  <a:ea typeface="Calibri"/>
                  <a:cs typeface="Calibri"/>
                  <a:sym typeface="Calibri"/>
                </a:rPr>
                <a:t>Aurora Sustainability Education</a:t>
              </a:r>
              <a:endParaRPr sz="1100" b="0" i="0" u="none" strike="noStrike" cap="none">
                <a:solidFill>
                  <a:srgbClr val="FFFFFF"/>
                </a:solidFill>
                <a:latin typeface="Calibri"/>
                <a:ea typeface="Calibri"/>
                <a:cs typeface="Calibri"/>
                <a:sym typeface="Calibri"/>
              </a:endParaRPr>
            </a:p>
          </p:txBody>
        </p:sp>
        <p:sp>
          <p:nvSpPr>
            <p:cNvPr id="159" name="Google Shape;159;p4"/>
            <p:cNvSpPr/>
            <p:nvPr/>
          </p:nvSpPr>
          <p:spPr>
            <a:xfrm>
              <a:off x="10217916" y="5167281"/>
              <a:ext cx="1382117" cy="678820"/>
            </a:xfrm>
            <a:prstGeom prst="roundRect">
              <a:avLst>
                <a:gd name="adj" fmla="val 16667"/>
              </a:avLst>
            </a:prstGeom>
            <a:solidFill>
              <a:srgbClr val="00322F">
                <a:alpha val="57647"/>
              </a:srgbClr>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1100" b="0" i="0" u="none" strike="noStrike" cap="none">
                  <a:solidFill>
                    <a:srgbClr val="FFFFFF"/>
                  </a:solidFill>
                  <a:latin typeface="Calibri"/>
                  <a:ea typeface="Calibri"/>
                  <a:cs typeface="Calibri"/>
                  <a:sym typeface="Calibri"/>
                </a:rPr>
                <a:t>Task 5.3 </a:t>
              </a:r>
              <a:r>
                <a:rPr lang="en-US" sz="1100">
                  <a:solidFill>
                    <a:srgbClr val="FFFFFF"/>
                  </a:solidFill>
                  <a:latin typeface="Calibri"/>
                  <a:ea typeface="Calibri"/>
                  <a:cs typeface="Calibri"/>
                  <a:sym typeface="Calibri"/>
                </a:rPr>
                <a:t>Aurora Sustainable Campus</a:t>
              </a:r>
              <a:endParaRPr/>
            </a:p>
            <a:p>
              <a:pPr marL="0" marR="0" lvl="0" indent="0" algn="ctr" rtl="0">
                <a:spcBef>
                  <a:spcPts val="0"/>
                </a:spcBef>
                <a:spcAft>
                  <a:spcPts val="0"/>
                </a:spcAft>
                <a:buNone/>
              </a:pPr>
              <a:r>
                <a:rPr lang="en-US" sz="1100">
                  <a:solidFill>
                    <a:srgbClr val="FFFFFF"/>
                  </a:solidFill>
                  <a:latin typeface="Calibri"/>
                  <a:ea typeface="Calibri"/>
                  <a:cs typeface="Calibri"/>
                  <a:sym typeface="Calibri"/>
                </a:rPr>
                <a:t>Action plan ASCA</a:t>
              </a:r>
              <a:endParaRPr sz="1100" b="0" i="0" u="none" strike="noStrike" cap="none">
                <a:solidFill>
                  <a:srgbClr val="FFFFFF"/>
                </a:solidFill>
                <a:latin typeface="Calibri"/>
                <a:ea typeface="Calibri"/>
                <a:cs typeface="Calibri"/>
                <a:sym typeface="Calibri"/>
              </a:endParaRPr>
            </a:p>
          </p:txBody>
        </p:sp>
        <p:sp>
          <p:nvSpPr>
            <p:cNvPr id="160" name="Google Shape;160;p4"/>
            <p:cNvSpPr/>
            <p:nvPr/>
          </p:nvSpPr>
          <p:spPr>
            <a:xfrm>
              <a:off x="7076871" y="5048570"/>
              <a:ext cx="1623821" cy="797530"/>
            </a:xfrm>
            <a:prstGeom prst="roundRect">
              <a:avLst>
                <a:gd name="adj" fmla="val 16667"/>
              </a:avLst>
            </a:prstGeom>
            <a:solidFill>
              <a:srgbClr val="00322F">
                <a:alpha val="57647"/>
              </a:srgbClr>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200"/>
                <a:buFont typeface="Calibri"/>
                <a:buNone/>
              </a:pPr>
              <a:r>
                <a:rPr lang="en-US" sz="1200" b="1" i="0" u="none" strike="noStrike" cap="none">
                  <a:solidFill>
                    <a:srgbClr val="FFFFFF"/>
                  </a:solidFill>
                  <a:latin typeface="Calibri"/>
                  <a:ea typeface="Calibri"/>
                  <a:cs typeface="Calibri"/>
                  <a:sym typeface="Calibri"/>
                </a:rPr>
                <a:t>Task 5.1 Aurora SDG Research </a:t>
              </a:r>
              <a:r>
                <a:rPr lang="en-US" sz="1200" b="1">
                  <a:solidFill>
                    <a:srgbClr val="FFFFFF"/>
                  </a:solidFill>
                  <a:latin typeface="Calibri"/>
                  <a:ea typeface="Calibri"/>
                  <a:cs typeface="Calibri"/>
                  <a:sym typeface="Calibri"/>
                </a:rPr>
                <a:t>D</a:t>
              </a:r>
              <a:r>
                <a:rPr lang="en-US" sz="1200" b="1" i="0" u="none" strike="noStrike" cap="none">
                  <a:solidFill>
                    <a:srgbClr val="FFFFFF"/>
                  </a:solidFill>
                  <a:latin typeface="Calibri"/>
                  <a:ea typeface="Calibri"/>
                  <a:cs typeface="Calibri"/>
                  <a:sym typeface="Calibri"/>
                </a:rPr>
                <a:t>ashboard</a:t>
              </a:r>
              <a:endParaRPr sz="1200" b="1" i="0" u="none" strike="noStrike" cap="none">
                <a:solidFill>
                  <a:srgbClr val="FFFFFF"/>
                </a:solidFill>
                <a:latin typeface="Calibri"/>
                <a:ea typeface="Calibri"/>
                <a:cs typeface="Calibri"/>
                <a:sym typeface="Calibri"/>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Shape 352"/>
        <p:cNvGrpSpPr/>
        <p:nvPr/>
      </p:nvGrpSpPr>
      <p:grpSpPr>
        <a:xfrm>
          <a:off x="0" y="0"/>
          <a:ext cx="0" cy="0"/>
          <a:chOff x="0" y="0"/>
          <a:chExt cx="0" cy="0"/>
        </a:xfrm>
      </p:grpSpPr>
      <p:sp>
        <p:nvSpPr>
          <p:cNvPr id="353" name="Google Shape;353;p16"/>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SDG DASHBOARD, EXPLAINER VIDEO, FEEDBACK FORM, PROJECT TEAM SPACE</a:t>
            </a:r>
            <a:endParaRPr/>
          </a:p>
        </p:txBody>
      </p:sp>
      <p:sp>
        <p:nvSpPr>
          <p:cNvPr id="354" name="Google Shape;354;p16"/>
          <p:cNvSpPr txBox="1"/>
          <p:nvPr/>
        </p:nvSpPr>
        <p:spPr>
          <a:xfrm>
            <a:off x="249382" y="1524000"/>
            <a:ext cx="8783782" cy="2031325"/>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rgbClr val="0563C1"/>
              </a:buClr>
              <a:buSzPts val="1800"/>
              <a:buFont typeface="Noto Sans Symbols"/>
              <a:buChar char="∙"/>
            </a:pPr>
            <a:r>
              <a:rPr lang="en-US" sz="1800" u="sng">
                <a:solidFill>
                  <a:srgbClr val="0563C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SDG dashboard voor de VU</a:t>
            </a:r>
            <a:endParaRPr sz="1800">
              <a:solidFill>
                <a:schemeClr val="dk1"/>
              </a:solidFill>
              <a:latin typeface="Calibri"/>
              <a:ea typeface="Calibri"/>
              <a:cs typeface="Calibri"/>
              <a:sym typeface="Calibri"/>
            </a:endParaRPr>
          </a:p>
          <a:p>
            <a:pPr marL="800100" marR="0" lvl="1" indent="-342900" algn="l" rtl="0">
              <a:spcBef>
                <a:spcPts val="0"/>
              </a:spcBef>
              <a:spcAft>
                <a:spcPts val="0"/>
              </a:spcAft>
              <a:buClr>
                <a:srgbClr val="0563C1"/>
              </a:buClr>
              <a:buSzPts val="1800"/>
              <a:buFont typeface="Noto Sans Symbols"/>
              <a:buChar char="∙"/>
            </a:pPr>
            <a:r>
              <a:rPr lang="en-US" sz="1800" b="0" i="0" u="sng" strike="noStrike" cap="none">
                <a:solidFill>
                  <a:srgbClr val="0563C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explainer video</a:t>
            </a:r>
            <a:r>
              <a:rPr lang="en-US" sz="1800" b="0" i="0" u="none" strike="noStrike" cap="none">
                <a:solidFill>
                  <a:schemeClr val="dk1"/>
                </a:solidFill>
                <a:latin typeface="Calibri"/>
                <a:ea typeface="Calibri"/>
                <a:cs typeface="Calibri"/>
                <a:sym typeface="Calibri"/>
              </a:rPr>
              <a:t> </a:t>
            </a:r>
            <a:endParaRPr sz="1800" b="0" i="0" u="none" strike="noStrike" cap="none">
              <a:solidFill>
                <a:schemeClr val="dk1"/>
              </a:solidFill>
              <a:latin typeface="Calibri"/>
              <a:ea typeface="Calibri"/>
              <a:cs typeface="Calibri"/>
              <a:sym typeface="Calibri"/>
            </a:endParaRPr>
          </a:p>
          <a:p>
            <a:pPr marL="800100" marR="0" lvl="1" indent="-342900" algn="l" rtl="0">
              <a:spcBef>
                <a:spcPts val="0"/>
              </a:spcBef>
              <a:spcAft>
                <a:spcPts val="0"/>
              </a:spcAft>
              <a:buClr>
                <a:srgbClr val="0563C1"/>
              </a:buClr>
              <a:buSzPts val="1800"/>
              <a:buFont typeface="Noto Sans Symbols"/>
              <a:buChar char="∙"/>
            </a:pPr>
            <a:r>
              <a:rPr lang="en-US" sz="1800" b="0" i="0" u="sng" strike="noStrike" cap="none">
                <a:solidFill>
                  <a:srgbClr val="0563C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project pagina</a:t>
            </a:r>
            <a:endParaRPr sz="1800" b="0" i="0" u="sng" strike="noStrike" cap="none">
              <a:solidFill>
                <a:srgbClr val="0563C1"/>
              </a:solidFill>
              <a:latin typeface="Calibri"/>
              <a:ea typeface="Calibri"/>
              <a:cs typeface="Calibri"/>
              <a:sym typeface="Calibri"/>
            </a:endParaRPr>
          </a:p>
          <a:p>
            <a:pPr marL="342900" marR="0" lvl="0" indent="-342900" algn="l" rtl="0">
              <a:spcBef>
                <a:spcPts val="0"/>
              </a:spcBef>
              <a:spcAft>
                <a:spcPts val="0"/>
              </a:spcAft>
              <a:buClr>
                <a:srgbClr val="0563C1"/>
              </a:buClr>
              <a:buSzPts val="1800"/>
              <a:buFont typeface="Noto Sans Symbols"/>
              <a:buChar char="∙"/>
            </a:pPr>
            <a:r>
              <a:rPr lang="en-US" sz="1800" u="sng">
                <a:solidFill>
                  <a:srgbClr val="0563C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Project Team online space video</a:t>
            </a:r>
            <a:endParaRPr sz="1800" u="sng">
              <a:solidFill>
                <a:srgbClr val="0563C1"/>
              </a:solidFill>
              <a:latin typeface="Calibri"/>
              <a:ea typeface="Calibri"/>
              <a:cs typeface="Calibri"/>
              <a:sym typeface="Calibri"/>
            </a:endParaRPr>
          </a:p>
          <a:p>
            <a:pPr marL="0" marR="0" lvl="0" indent="0" algn="l" rtl="0">
              <a:spcBef>
                <a:spcPts val="0"/>
              </a:spcBef>
              <a:spcAft>
                <a:spcPts val="0"/>
              </a:spcAft>
              <a:buNone/>
            </a:pPr>
            <a:endParaRPr sz="1800" u="sng">
              <a:solidFill>
                <a:srgbClr val="0563C1"/>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5" name="Google Shape;355;p16"/>
          <p:cNvSpPr/>
          <p:nvPr/>
        </p:nvSpPr>
        <p:spPr>
          <a:xfrm>
            <a:off x="6096000" y="2327564"/>
            <a:ext cx="12192000" cy="4572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600"/>
              <a:buFont typeface="Arial"/>
              <a:buNone/>
            </a:pPr>
            <a:r>
              <a:rPr lang="en-US" sz="1600" b="1" i="0" u="sng" strike="noStrike" cap="none">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Explainer video</a:t>
            </a:r>
            <a:endParaRPr sz="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Arial"/>
              <a:ea typeface="Arial"/>
              <a:cs typeface="Arial"/>
              <a:sym typeface="Arial"/>
            </a:endParaRPr>
          </a:p>
        </p:txBody>
      </p:sp>
      <p:pic>
        <p:nvPicPr>
          <p:cNvPr id="356" name="Google Shape;356;p16"/>
          <p:cNvPicPr preferRelativeResize="0"/>
          <p:nvPr/>
        </p:nvPicPr>
        <p:blipFill rotWithShape="1">
          <a:blip r:embed="rId7">
            <a:alphaModFix/>
          </a:blip>
          <a:srcRect/>
          <a:stretch/>
        </p:blipFill>
        <p:spPr>
          <a:xfrm>
            <a:off x="6096000" y="2784764"/>
            <a:ext cx="5705475" cy="3238500"/>
          </a:xfrm>
          <a:prstGeom prst="rect">
            <a:avLst/>
          </a:prstGeom>
          <a:noFill/>
          <a:ln>
            <a:noFill/>
          </a:ln>
        </p:spPr>
      </p:pic>
      <p:sp>
        <p:nvSpPr>
          <p:cNvPr id="357" name="Google Shape;357;p16"/>
          <p:cNvSpPr/>
          <p:nvPr/>
        </p:nvSpPr>
        <p:spPr>
          <a:xfrm>
            <a:off x="6096000" y="6023264"/>
            <a:ext cx="12192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7CE3B-798F-41DF-9E0B-E630EDE48CAA}"/>
              </a:ext>
            </a:extLst>
          </p:cNvPr>
          <p:cNvSpPr>
            <a:spLocks noGrp="1"/>
          </p:cNvSpPr>
          <p:nvPr>
            <p:ph type="title"/>
          </p:nvPr>
        </p:nvSpPr>
        <p:spPr/>
        <p:txBody>
          <a:bodyPr/>
          <a:lstStyle/>
          <a:p>
            <a:r>
              <a:rPr lang="en-US" dirty="0"/>
              <a:t>Integration and embeddings in other places</a:t>
            </a:r>
            <a:endParaRPr lang="LID4096" dirty="0"/>
          </a:p>
        </p:txBody>
      </p:sp>
    </p:spTree>
    <p:extLst>
      <p:ext uri="{BB962C8B-B14F-4D97-AF65-F5344CB8AC3E}">
        <p14:creationId xmlns:p14="http://schemas.microsoft.com/office/powerpoint/2010/main" val="26891562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Shape 361"/>
        <p:cNvGrpSpPr/>
        <p:nvPr/>
      </p:nvGrpSpPr>
      <p:grpSpPr>
        <a:xfrm>
          <a:off x="0" y="0"/>
          <a:ext cx="0" cy="0"/>
          <a:chOff x="0" y="0"/>
          <a:chExt cx="0" cy="0"/>
        </a:xfrm>
      </p:grpSpPr>
      <p:sp>
        <p:nvSpPr>
          <p:cNvPr id="362" name="Google Shape;362;p17"/>
          <p:cNvSpPr txBox="1">
            <a:spLocks noGrp="1"/>
          </p:cNvSpPr>
          <p:nvPr>
            <p:ph type="title"/>
          </p:nvPr>
        </p:nvSpPr>
        <p:spPr>
          <a:xfrm>
            <a:off x="143340" y="116633"/>
            <a:ext cx="11905323" cy="1080000"/>
          </a:xfrm>
          <a:prstGeom prst="rect">
            <a:avLst/>
          </a:prstGeom>
          <a:solidFill>
            <a:srgbClr val="2FAC66">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THANK YOU FOR YOUR ATTENTION!</a:t>
            </a:r>
            <a:endParaRPr/>
          </a:p>
        </p:txBody>
      </p:sp>
      <p:pic>
        <p:nvPicPr>
          <p:cNvPr id="363" name="Google Shape;363;p17"/>
          <p:cNvPicPr preferRelativeResize="0"/>
          <p:nvPr/>
        </p:nvPicPr>
        <p:blipFill rotWithShape="1">
          <a:blip r:embed="rId3">
            <a:alphaModFix/>
          </a:blip>
          <a:srcRect/>
          <a:stretch/>
        </p:blipFill>
        <p:spPr>
          <a:xfrm>
            <a:off x="9406650" y="1553360"/>
            <a:ext cx="2594249" cy="411453"/>
          </a:xfrm>
          <a:prstGeom prst="rect">
            <a:avLst/>
          </a:prstGeom>
          <a:noFill/>
          <a:ln>
            <a:noFill/>
          </a:ln>
        </p:spPr>
      </p:pic>
      <p:pic>
        <p:nvPicPr>
          <p:cNvPr id="364" name="Google Shape;364;p17"/>
          <p:cNvPicPr preferRelativeResize="0"/>
          <p:nvPr/>
        </p:nvPicPr>
        <p:blipFill rotWithShape="1">
          <a:blip r:embed="rId4">
            <a:alphaModFix/>
          </a:blip>
          <a:srcRect/>
          <a:stretch/>
        </p:blipFill>
        <p:spPr>
          <a:xfrm>
            <a:off x="0" y="2053128"/>
            <a:ext cx="12192000" cy="4230688"/>
          </a:xfrm>
          <a:prstGeom prst="rect">
            <a:avLst/>
          </a:prstGeom>
          <a:noFill/>
          <a:ln>
            <a:noFill/>
          </a:ln>
        </p:spPr>
      </p:pic>
      <p:sp>
        <p:nvSpPr>
          <p:cNvPr id="365" name="Google Shape;365;p17"/>
          <p:cNvSpPr txBox="1"/>
          <p:nvPr/>
        </p:nvSpPr>
        <p:spPr>
          <a:xfrm>
            <a:off x="2963028" y="4010329"/>
            <a:ext cx="5987346" cy="1446550"/>
          </a:xfrm>
          <a:prstGeom prst="rect">
            <a:avLst/>
          </a:prstGeom>
          <a:solidFill>
            <a:schemeClr val="accent6">
              <a:alpha val="69803"/>
            </a:schemeClr>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i="1">
                <a:solidFill>
                  <a:schemeClr val="lt1"/>
                </a:solidFill>
                <a:latin typeface="Calibri"/>
                <a:ea typeface="Calibri"/>
                <a:cs typeface="Calibri"/>
                <a:sym typeface="Calibri"/>
              </a:rPr>
              <a:t>http://bit.ly/aurora-sdg</a:t>
            </a:r>
            <a:endParaRPr/>
          </a:p>
          <a:p>
            <a:pPr marL="0" marR="0" lvl="0" indent="0" algn="ctr" rtl="0">
              <a:spcBef>
                <a:spcPts val="0"/>
              </a:spcBef>
              <a:spcAft>
                <a:spcPts val="0"/>
              </a:spcAft>
              <a:buNone/>
            </a:pPr>
            <a:r>
              <a:rPr lang="en-US" sz="1600" i="1">
                <a:solidFill>
                  <a:schemeClr val="lt1"/>
                </a:solidFill>
                <a:latin typeface="Calibri"/>
                <a:ea typeface="Calibri"/>
                <a:cs typeface="Calibri"/>
                <a:sym typeface="Calibri"/>
              </a:rPr>
              <a:t>Maurice Vanderfeesten | Vrije Universiteit Amsterdam | </a:t>
            </a:r>
            <a:endParaRPr/>
          </a:p>
          <a:p>
            <a:pPr marL="0" marR="0" lvl="0" indent="0" algn="ctr" rtl="0">
              <a:spcBef>
                <a:spcPts val="0"/>
              </a:spcBef>
              <a:spcAft>
                <a:spcPts val="0"/>
              </a:spcAft>
              <a:buNone/>
            </a:pPr>
            <a:r>
              <a:rPr lang="en-US" sz="1600" i="1">
                <a:solidFill>
                  <a:schemeClr val="lt1"/>
                </a:solidFill>
                <a:latin typeface="Calibri"/>
                <a:ea typeface="Calibri"/>
                <a:cs typeface="Calibri"/>
                <a:sym typeface="Calibri"/>
              </a:rPr>
              <a:t>Twitter: @maurice_</a:t>
            </a:r>
            <a:br>
              <a:rPr lang="en-US" sz="1600" i="1">
                <a:solidFill>
                  <a:schemeClr val="lt1"/>
                </a:solidFill>
                <a:latin typeface="Calibri"/>
                <a:ea typeface="Calibri"/>
                <a:cs typeface="Calibri"/>
                <a:sym typeface="Calibri"/>
              </a:rPr>
            </a:br>
            <a:r>
              <a:rPr lang="en-US" sz="1600" i="1">
                <a:solidFill>
                  <a:schemeClr val="lt1"/>
                </a:solidFill>
                <a:latin typeface="Calibri"/>
                <a:ea typeface="Calibri"/>
                <a:cs typeface="Calibri"/>
                <a:sym typeface="Calibri"/>
              </a:rPr>
              <a:t>E-mail: maurice.vanderfeesten@vu.nl</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Shape 369"/>
        <p:cNvGrpSpPr/>
        <p:nvPr/>
      </p:nvGrpSpPr>
      <p:grpSpPr>
        <a:xfrm>
          <a:off x="0" y="0"/>
          <a:ext cx="0" cy="0"/>
          <a:chOff x="0" y="0"/>
          <a:chExt cx="0" cy="0"/>
        </a:xfrm>
      </p:grpSpPr>
      <p:sp>
        <p:nvSpPr>
          <p:cNvPr id="370" name="Google Shape;370;p18"/>
          <p:cNvSpPr txBox="1">
            <a:spLocks noGrp="1"/>
          </p:cNvSpPr>
          <p:nvPr>
            <p:ph type="title"/>
          </p:nvPr>
        </p:nvSpPr>
        <p:spPr>
          <a:xfrm>
            <a:off x="143340" y="116633"/>
            <a:ext cx="11905323" cy="1080000"/>
          </a:xfrm>
          <a:prstGeom prst="rect">
            <a:avLst/>
          </a:prstGeom>
          <a:solidFill>
            <a:srgbClr val="2FAC66">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NEXT SLIDES: LEARN MORE ABOUT THE CONTEXT AND BACKGROUND</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Shape 374"/>
        <p:cNvGrpSpPr/>
        <p:nvPr/>
      </p:nvGrpSpPr>
      <p:grpSpPr>
        <a:xfrm>
          <a:off x="0" y="0"/>
          <a:ext cx="0" cy="0"/>
          <a:chOff x="0" y="0"/>
          <a:chExt cx="0" cy="0"/>
        </a:xfrm>
      </p:grpSpPr>
      <p:pic>
        <p:nvPicPr>
          <p:cNvPr id="375" name="Google Shape;375;p19"/>
          <p:cNvPicPr preferRelativeResize="0"/>
          <p:nvPr/>
        </p:nvPicPr>
        <p:blipFill rotWithShape="1">
          <a:blip r:embed="rId3">
            <a:alphaModFix/>
          </a:blip>
          <a:srcRect/>
          <a:stretch/>
        </p:blipFill>
        <p:spPr>
          <a:xfrm flipH="1">
            <a:off x="16" y="9"/>
            <a:ext cx="12191984" cy="6857991"/>
          </a:xfrm>
          <a:prstGeom prst="rect">
            <a:avLst/>
          </a:prstGeom>
          <a:noFill/>
          <a:ln>
            <a:noFill/>
          </a:ln>
        </p:spPr>
      </p:pic>
      <p:pic>
        <p:nvPicPr>
          <p:cNvPr id="376" name="Google Shape;376;p19" descr="Team Research Intelligence&#10;"/>
          <p:cNvPicPr preferRelativeResize="0"/>
          <p:nvPr/>
        </p:nvPicPr>
        <p:blipFill rotWithShape="1">
          <a:blip r:embed="rId4">
            <a:alphaModFix/>
          </a:blip>
          <a:srcRect/>
          <a:stretch/>
        </p:blipFill>
        <p:spPr>
          <a:xfrm>
            <a:off x="6938839" y="3045848"/>
            <a:ext cx="5082014" cy="3432726"/>
          </a:xfrm>
          <a:prstGeom prst="rect">
            <a:avLst/>
          </a:prstGeom>
          <a:noFill/>
          <a:ln>
            <a:noFill/>
          </a:ln>
        </p:spPr>
      </p:pic>
      <p:sp>
        <p:nvSpPr>
          <p:cNvPr id="377" name="Google Shape;377;p19"/>
          <p:cNvSpPr txBox="1">
            <a:spLocks noGrp="1"/>
          </p:cNvSpPr>
          <p:nvPr>
            <p:ph type="title"/>
          </p:nvPr>
        </p:nvSpPr>
        <p:spPr>
          <a:xfrm>
            <a:off x="143340" y="116634"/>
            <a:ext cx="11905323" cy="1080000"/>
          </a:xfrm>
          <a:prstGeom prst="rect">
            <a:avLst/>
          </a:prstGeom>
          <a:solidFill>
            <a:srgbClr val="428131">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90000"/>
              </a:lnSpc>
              <a:spcBef>
                <a:spcPts val="0"/>
              </a:spcBef>
              <a:spcAft>
                <a:spcPts val="0"/>
              </a:spcAft>
              <a:buClr>
                <a:schemeClr val="lt1"/>
              </a:buClr>
              <a:buSzPts val="2400"/>
              <a:buFont typeface="Calibri"/>
              <a:buNone/>
            </a:pPr>
            <a:r>
              <a:rPr lang="en-US"/>
              <a:t>WHO AM I?</a:t>
            </a:r>
            <a:endParaRPr/>
          </a:p>
        </p:txBody>
      </p:sp>
      <p:pic>
        <p:nvPicPr>
          <p:cNvPr id="378" name="Google Shape;378;p19"/>
          <p:cNvPicPr preferRelativeResize="0"/>
          <p:nvPr/>
        </p:nvPicPr>
        <p:blipFill rotWithShape="1">
          <a:blip r:embed="rId5">
            <a:alphaModFix/>
          </a:blip>
          <a:srcRect/>
          <a:stretch/>
        </p:blipFill>
        <p:spPr>
          <a:xfrm>
            <a:off x="8758023" y="220854"/>
            <a:ext cx="3119870" cy="928490"/>
          </a:xfrm>
          <a:prstGeom prst="rect">
            <a:avLst/>
          </a:prstGeom>
          <a:noFill/>
          <a:ln>
            <a:noFill/>
          </a:ln>
        </p:spPr>
      </p:pic>
      <p:grpSp>
        <p:nvGrpSpPr>
          <p:cNvPr id="379" name="Google Shape;379;p19"/>
          <p:cNvGrpSpPr/>
          <p:nvPr/>
        </p:nvGrpSpPr>
        <p:grpSpPr>
          <a:xfrm>
            <a:off x="461835" y="5126238"/>
            <a:ext cx="1624817" cy="1478170"/>
            <a:chOff x="7181290" y="2410747"/>
            <a:chExt cx="1624817" cy="1478170"/>
          </a:xfrm>
        </p:grpSpPr>
        <p:pic>
          <p:nvPicPr>
            <p:cNvPr id="380" name="Google Shape;380;p19"/>
            <p:cNvPicPr preferRelativeResize="0"/>
            <p:nvPr/>
          </p:nvPicPr>
          <p:blipFill rotWithShape="1">
            <a:blip r:embed="rId6">
              <a:alphaModFix/>
            </a:blip>
            <a:srcRect/>
            <a:stretch/>
          </p:blipFill>
          <p:spPr>
            <a:xfrm>
              <a:off x="7271347" y="2501834"/>
              <a:ext cx="1387083" cy="1387083"/>
            </a:xfrm>
            <a:prstGeom prst="rect">
              <a:avLst/>
            </a:prstGeom>
            <a:noFill/>
            <a:ln>
              <a:noFill/>
            </a:ln>
          </p:spPr>
        </p:pic>
        <p:sp>
          <p:nvSpPr>
            <p:cNvPr id="381" name="Google Shape;381;p19"/>
            <p:cNvSpPr/>
            <p:nvPr/>
          </p:nvSpPr>
          <p:spPr>
            <a:xfrm rot="-1962408">
              <a:off x="7279046" y="2734969"/>
              <a:ext cx="1429305" cy="781235"/>
            </a:xfrm>
            <a:prstGeom prst="rect">
              <a:avLst/>
            </a:prstGeom>
            <a:no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@maurice_</a:t>
              </a:r>
              <a:endParaRPr sz="1800">
                <a:solidFill>
                  <a:schemeClr val="lt1"/>
                </a:solidFill>
                <a:latin typeface="Calibri"/>
                <a:ea typeface="Calibri"/>
                <a:cs typeface="Calibri"/>
                <a:sym typeface="Calibri"/>
              </a:endParaRPr>
            </a:p>
          </p:txBody>
        </p:sp>
      </p:grpSp>
      <p:pic>
        <p:nvPicPr>
          <p:cNvPr id="382" name="Google Shape;382;p19"/>
          <p:cNvPicPr preferRelativeResize="0"/>
          <p:nvPr/>
        </p:nvPicPr>
        <p:blipFill rotWithShape="1">
          <a:blip r:embed="rId7">
            <a:alphaModFix/>
          </a:blip>
          <a:srcRect/>
          <a:stretch/>
        </p:blipFill>
        <p:spPr>
          <a:xfrm>
            <a:off x="10760433" y="6226018"/>
            <a:ext cx="1117460" cy="393651"/>
          </a:xfrm>
          <a:prstGeom prst="rect">
            <a:avLst/>
          </a:prstGeom>
          <a:noFill/>
          <a:ln>
            <a:noFill/>
          </a:ln>
        </p:spPr>
      </p:pic>
      <p:pic>
        <p:nvPicPr>
          <p:cNvPr id="383" name="Google Shape;383;p19" descr="Maurice Vanderfeesten"/>
          <p:cNvPicPr preferRelativeResize="0"/>
          <p:nvPr/>
        </p:nvPicPr>
        <p:blipFill rotWithShape="1">
          <a:blip r:embed="rId8">
            <a:alphaModFix/>
          </a:blip>
          <a:srcRect/>
          <a:stretch/>
        </p:blipFill>
        <p:spPr>
          <a:xfrm>
            <a:off x="143337" y="1909814"/>
            <a:ext cx="1982976" cy="2980285"/>
          </a:xfrm>
          <a:prstGeom prst="rect">
            <a:avLst/>
          </a:prstGeom>
          <a:noFill/>
          <a:ln>
            <a:noFill/>
          </a:ln>
          <a:effectLst>
            <a:outerShdw blurRad="292100" dist="139700" dir="2700000" algn="tl" rotWithShape="0">
              <a:srgbClr val="333333">
                <a:alpha val="64705"/>
              </a:srgbClr>
            </a:outerShdw>
          </a:effectLst>
        </p:spPr>
      </p:pic>
      <p:grpSp>
        <p:nvGrpSpPr>
          <p:cNvPr id="384" name="Google Shape;384;p19"/>
          <p:cNvGrpSpPr/>
          <p:nvPr/>
        </p:nvGrpSpPr>
        <p:grpSpPr>
          <a:xfrm>
            <a:off x="9440875" y="2920014"/>
            <a:ext cx="2607788" cy="1259744"/>
            <a:chOff x="8233046" y="1763038"/>
            <a:chExt cx="3500320" cy="1800001"/>
          </a:xfrm>
        </p:grpSpPr>
        <p:pic>
          <p:nvPicPr>
            <p:cNvPr id="385" name="Google Shape;385;p19"/>
            <p:cNvPicPr preferRelativeResize="0"/>
            <p:nvPr/>
          </p:nvPicPr>
          <p:blipFill rotWithShape="1">
            <a:blip r:embed="rId9">
              <a:alphaModFix/>
            </a:blip>
            <a:srcRect/>
            <a:stretch/>
          </p:blipFill>
          <p:spPr>
            <a:xfrm>
              <a:off x="10342223" y="1763038"/>
              <a:ext cx="1391143" cy="1800000"/>
            </a:xfrm>
            <a:prstGeom prst="rect">
              <a:avLst/>
            </a:prstGeom>
            <a:noFill/>
            <a:ln>
              <a:noFill/>
            </a:ln>
          </p:spPr>
        </p:pic>
        <p:pic>
          <p:nvPicPr>
            <p:cNvPr id="386" name="Google Shape;386;p19"/>
            <p:cNvPicPr preferRelativeResize="0"/>
            <p:nvPr/>
          </p:nvPicPr>
          <p:blipFill rotWithShape="1">
            <a:blip r:embed="rId10">
              <a:alphaModFix/>
            </a:blip>
            <a:srcRect/>
            <a:stretch/>
          </p:blipFill>
          <p:spPr>
            <a:xfrm>
              <a:off x="9205182" y="1763039"/>
              <a:ext cx="1387786" cy="1800000"/>
            </a:xfrm>
            <a:prstGeom prst="rect">
              <a:avLst/>
            </a:prstGeom>
            <a:noFill/>
            <a:ln>
              <a:noFill/>
            </a:ln>
          </p:spPr>
        </p:pic>
        <p:pic>
          <p:nvPicPr>
            <p:cNvPr id="387" name="Google Shape;387;p19"/>
            <p:cNvPicPr preferRelativeResize="0"/>
            <p:nvPr/>
          </p:nvPicPr>
          <p:blipFill rotWithShape="1">
            <a:blip r:embed="rId11">
              <a:alphaModFix/>
            </a:blip>
            <a:srcRect/>
            <a:stretch/>
          </p:blipFill>
          <p:spPr>
            <a:xfrm>
              <a:off x="8233046" y="1763038"/>
              <a:ext cx="1387786" cy="1800000"/>
            </a:xfrm>
            <a:prstGeom prst="rect">
              <a:avLst/>
            </a:prstGeom>
            <a:noFill/>
            <a:ln>
              <a:noFill/>
            </a:ln>
          </p:spPr>
        </p:pic>
      </p:grpSp>
      <p:sp>
        <p:nvSpPr>
          <p:cNvPr id="388" name="Google Shape;388;p19"/>
          <p:cNvSpPr txBox="1"/>
          <p:nvPr/>
        </p:nvSpPr>
        <p:spPr>
          <a:xfrm>
            <a:off x="7779447" y="3007885"/>
            <a:ext cx="1633616"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lt1"/>
                </a:solidFill>
                <a:latin typeface="Calibri"/>
                <a:ea typeface="Calibri"/>
                <a:cs typeface="Calibri"/>
                <a:sym typeface="Calibri"/>
              </a:rPr>
              <a:t>Teams: </a:t>
            </a:r>
            <a:br>
              <a:rPr lang="en-US" sz="1200">
                <a:solidFill>
                  <a:schemeClr val="lt1"/>
                </a:solidFill>
                <a:latin typeface="Calibri"/>
                <a:ea typeface="Calibri"/>
                <a:cs typeface="Calibri"/>
                <a:sym typeface="Calibri"/>
              </a:rPr>
            </a:br>
            <a:r>
              <a:rPr lang="en-US" sz="1200">
                <a:solidFill>
                  <a:schemeClr val="lt1"/>
                </a:solidFill>
                <a:latin typeface="Calibri"/>
                <a:ea typeface="Calibri"/>
                <a:cs typeface="Calibri"/>
                <a:sym typeface="Calibri"/>
              </a:rPr>
              <a:t>Research Support &amp; Research Intelligence </a:t>
            </a:r>
            <a:endParaRPr sz="1200">
              <a:solidFill>
                <a:schemeClr val="lt1"/>
              </a:solidFill>
              <a:latin typeface="Calibri"/>
              <a:ea typeface="Calibri"/>
              <a:cs typeface="Calibri"/>
              <a:sym typeface="Calibri"/>
            </a:endParaRPr>
          </a:p>
        </p:txBody>
      </p:sp>
      <p:sp>
        <p:nvSpPr>
          <p:cNvPr id="389" name="Google Shape;389;p19"/>
          <p:cNvSpPr txBox="1">
            <a:spLocks noGrp="1"/>
          </p:cNvSpPr>
          <p:nvPr>
            <p:ph type="body" idx="1"/>
          </p:nvPr>
        </p:nvSpPr>
        <p:spPr>
          <a:xfrm>
            <a:off x="2292925" y="1909814"/>
            <a:ext cx="5541819" cy="4694594"/>
          </a:xfrm>
          <a:prstGeom prst="rect">
            <a:avLst/>
          </a:prstGeom>
          <a:solidFill>
            <a:schemeClr val="accent6">
              <a:alpha val="49803"/>
            </a:schemeClr>
          </a:solidFill>
          <a:ln>
            <a:noFill/>
          </a:ln>
        </p:spPr>
        <p:txBody>
          <a:bodyPr spcFirstLastPara="1" wrap="square" lIns="91425" tIns="45700" rIns="91425" bIns="45700" anchor="t" anchorCtr="0">
            <a:normAutofit fontScale="85000" lnSpcReduction="20000"/>
          </a:bodyPr>
          <a:lstStyle/>
          <a:p>
            <a:pPr marL="205200" lvl="1" indent="-205200" algn="l" rtl="0">
              <a:lnSpc>
                <a:spcPct val="100000"/>
              </a:lnSpc>
              <a:spcBef>
                <a:spcPts val="0"/>
              </a:spcBef>
              <a:spcAft>
                <a:spcPts val="0"/>
              </a:spcAft>
              <a:buSzPct val="80000"/>
              <a:buChar char="▪"/>
            </a:pPr>
            <a:r>
              <a:rPr lang="en-US" sz="2800">
                <a:solidFill>
                  <a:schemeClr val="lt1"/>
                </a:solidFill>
              </a:rPr>
              <a:t>Maurice Vanderfeesten</a:t>
            </a:r>
            <a:endParaRPr/>
          </a:p>
          <a:p>
            <a:pPr marL="407700" lvl="2" indent="-202525" algn="l" rtl="0">
              <a:lnSpc>
                <a:spcPct val="100000"/>
              </a:lnSpc>
              <a:spcBef>
                <a:spcPts val="0"/>
              </a:spcBef>
              <a:spcAft>
                <a:spcPts val="0"/>
              </a:spcAft>
              <a:buSzPct val="79999"/>
              <a:buChar char="&gt;"/>
            </a:pPr>
            <a:r>
              <a:rPr lang="en-US" sz="2350">
                <a:solidFill>
                  <a:schemeClr val="lt1"/>
                </a:solidFill>
              </a:rPr>
              <a:t>Innovation Manager Research Services </a:t>
            </a:r>
            <a:endParaRPr/>
          </a:p>
          <a:p>
            <a:pPr marL="407700" lvl="2" indent="-202525" algn="l" rtl="0">
              <a:lnSpc>
                <a:spcPct val="100000"/>
              </a:lnSpc>
              <a:spcBef>
                <a:spcPts val="0"/>
              </a:spcBef>
              <a:spcAft>
                <a:spcPts val="0"/>
              </a:spcAft>
              <a:buSzPct val="79999"/>
              <a:buChar char="&gt;"/>
            </a:pPr>
            <a:r>
              <a:rPr lang="en-US" sz="2350">
                <a:solidFill>
                  <a:schemeClr val="lt1"/>
                </a:solidFill>
              </a:rPr>
              <a:t>University Library, Vrije Universiteit Amsterdam</a:t>
            </a:r>
            <a:endParaRPr/>
          </a:p>
          <a:p>
            <a:pPr marL="205200" lvl="1" indent="-84295" algn="l" rtl="0">
              <a:lnSpc>
                <a:spcPct val="100000"/>
              </a:lnSpc>
              <a:spcBef>
                <a:spcPts val="0"/>
              </a:spcBef>
              <a:spcAft>
                <a:spcPts val="0"/>
              </a:spcAft>
              <a:buSzPct val="80000"/>
              <a:buNone/>
            </a:pPr>
            <a:endParaRPr sz="2800">
              <a:solidFill>
                <a:schemeClr val="lt1"/>
              </a:solidFill>
            </a:endParaRPr>
          </a:p>
          <a:p>
            <a:pPr marL="205200" lvl="1" indent="-205200" algn="l" rtl="0">
              <a:lnSpc>
                <a:spcPct val="100000"/>
              </a:lnSpc>
              <a:spcBef>
                <a:spcPts val="0"/>
              </a:spcBef>
              <a:spcAft>
                <a:spcPts val="0"/>
              </a:spcAft>
              <a:buSzPct val="80000"/>
              <a:buChar char="▪"/>
            </a:pPr>
            <a:r>
              <a:rPr lang="en-US" sz="2800">
                <a:solidFill>
                  <a:schemeClr val="lt1"/>
                </a:solidFill>
              </a:rPr>
              <a:t>Topics:</a:t>
            </a:r>
            <a:endParaRPr/>
          </a:p>
          <a:p>
            <a:pPr marL="407700" lvl="2" indent="-202525" algn="l" rtl="0">
              <a:lnSpc>
                <a:spcPct val="100000"/>
              </a:lnSpc>
              <a:spcBef>
                <a:spcPts val="0"/>
              </a:spcBef>
              <a:spcAft>
                <a:spcPts val="0"/>
              </a:spcAft>
              <a:buSzPct val="79999"/>
              <a:buChar char="&gt;"/>
            </a:pPr>
            <a:r>
              <a:rPr lang="en-US" sz="2350">
                <a:solidFill>
                  <a:schemeClr val="lt1"/>
                </a:solidFill>
              </a:rPr>
              <a:t>Scholarly Communication</a:t>
            </a:r>
            <a:endParaRPr/>
          </a:p>
          <a:p>
            <a:pPr marL="407700" lvl="2" indent="-202525" algn="l" rtl="0">
              <a:lnSpc>
                <a:spcPct val="100000"/>
              </a:lnSpc>
              <a:spcBef>
                <a:spcPts val="0"/>
              </a:spcBef>
              <a:spcAft>
                <a:spcPts val="0"/>
              </a:spcAft>
              <a:buSzPct val="79999"/>
              <a:buChar char="&gt;"/>
            </a:pPr>
            <a:r>
              <a:rPr lang="en-US" sz="2350">
                <a:solidFill>
                  <a:schemeClr val="lt1"/>
                </a:solidFill>
              </a:rPr>
              <a:t>Open Science</a:t>
            </a:r>
            <a:endParaRPr/>
          </a:p>
          <a:p>
            <a:pPr marL="407700" lvl="2" indent="-202525" algn="l" rtl="0">
              <a:lnSpc>
                <a:spcPct val="100000"/>
              </a:lnSpc>
              <a:spcBef>
                <a:spcPts val="0"/>
              </a:spcBef>
              <a:spcAft>
                <a:spcPts val="0"/>
              </a:spcAft>
              <a:buSzPct val="79999"/>
              <a:buChar char="&gt;"/>
            </a:pPr>
            <a:r>
              <a:rPr lang="en-US" sz="2350">
                <a:solidFill>
                  <a:schemeClr val="lt1"/>
                </a:solidFill>
              </a:rPr>
              <a:t>Research Intelligence</a:t>
            </a:r>
            <a:endParaRPr/>
          </a:p>
          <a:p>
            <a:pPr marL="205200" lvl="1" indent="-84295" algn="l" rtl="0">
              <a:lnSpc>
                <a:spcPct val="100000"/>
              </a:lnSpc>
              <a:spcBef>
                <a:spcPts val="0"/>
              </a:spcBef>
              <a:spcAft>
                <a:spcPts val="0"/>
              </a:spcAft>
              <a:buSzPct val="80000"/>
              <a:buNone/>
            </a:pPr>
            <a:endParaRPr sz="2800">
              <a:solidFill>
                <a:schemeClr val="lt1"/>
              </a:solidFill>
            </a:endParaRPr>
          </a:p>
          <a:p>
            <a:pPr marL="205200" lvl="1" indent="-205200" algn="l" rtl="0">
              <a:lnSpc>
                <a:spcPct val="100000"/>
              </a:lnSpc>
              <a:spcBef>
                <a:spcPts val="0"/>
              </a:spcBef>
              <a:spcAft>
                <a:spcPts val="0"/>
              </a:spcAft>
              <a:buSzPct val="80000"/>
              <a:buChar char="▪"/>
            </a:pPr>
            <a:r>
              <a:rPr lang="en-US" sz="2800">
                <a:solidFill>
                  <a:schemeClr val="lt1"/>
                </a:solidFill>
              </a:rPr>
              <a:t>Projects:</a:t>
            </a:r>
            <a:endParaRPr/>
          </a:p>
          <a:p>
            <a:pPr marL="407700" lvl="2" indent="-202525" algn="l" rtl="0">
              <a:lnSpc>
                <a:spcPct val="100000"/>
              </a:lnSpc>
              <a:spcBef>
                <a:spcPts val="0"/>
              </a:spcBef>
              <a:spcAft>
                <a:spcPts val="0"/>
              </a:spcAft>
              <a:buSzPct val="79999"/>
              <a:buChar char="&gt;"/>
            </a:pPr>
            <a:r>
              <a:rPr lang="en-US" sz="2350">
                <a:solidFill>
                  <a:schemeClr val="lt1"/>
                </a:solidFill>
              </a:rPr>
              <a:t>Data tools for strategic decision making </a:t>
            </a:r>
            <a:endParaRPr/>
          </a:p>
          <a:p>
            <a:pPr marL="407700" lvl="2" indent="-202525" algn="l" rtl="0">
              <a:lnSpc>
                <a:spcPct val="100000"/>
              </a:lnSpc>
              <a:spcBef>
                <a:spcPts val="0"/>
              </a:spcBef>
              <a:spcAft>
                <a:spcPts val="0"/>
              </a:spcAft>
              <a:buSzPct val="79999"/>
              <a:buChar char="&gt;"/>
            </a:pPr>
            <a:r>
              <a:rPr lang="en-US" sz="2350">
                <a:solidFill>
                  <a:schemeClr val="lt1"/>
                </a:solidFill>
              </a:rPr>
              <a:t>Frictionless Open Access experience</a:t>
            </a:r>
            <a:endParaRPr/>
          </a:p>
          <a:p>
            <a:pPr marL="407700" lvl="2" indent="-202500" algn="l" rtl="0">
              <a:lnSpc>
                <a:spcPct val="100000"/>
              </a:lnSpc>
              <a:spcBef>
                <a:spcPts val="0"/>
              </a:spcBef>
              <a:spcAft>
                <a:spcPts val="0"/>
              </a:spcAft>
              <a:buSzPct val="80000"/>
              <a:buChar char="&gt;"/>
            </a:pPr>
            <a:r>
              <a:rPr lang="en-US" sz="1900">
                <a:solidFill>
                  <a:schemeClr val="lt1"/>
                </a:solidFill>
              </a:rPr>
              <a:t>[future: nano publications, blockchain4science, librarAI]</a:t>
            </a:r>
            <a:endParaRPr/>
          </a:p>
          <a:p>
            <a:pPr marL="407700" lvl="2" indent="-120458" algn="l" rtl="0">
              <a:lnSpc>
                <a:spcPct val="100000"/>
              </a:lnSpc>
              <a:spcBef>
                <a:spcPts val="0"/>
              </a:spcBef>
              <a:spcAft>
                <a:spcPts val="0"/>
              </a:spcAft>
              <a:buSzPct val="80000"/>
              <a:buNone/>
            </a:pPr>
            <a:endParaRPr sz="1900">
              <a:solidFill>
                <a:schemeClr val="lt1"/>
              </a:solidFill>
            </a:endParaRPr>
          </a:p>
          <a:p>
            <a:pPr marL="205200" lvl="1" indent="-205225" algn="l" rtl="0">
              <a:lnSpc>
                <a:spcPct val="100000"/>
              </a:lnSpc>
              <a:spcBef>
                <a:spcPts val="0"/>
              </a:spcBef>
              <a:spcAft>
                <a:spcPts val="0"/>
              </a:spcAft>
              <a:buSzPct val="80000"/>
              <a:buChar char="▪"/>
            </a:pPr>
            <a:r>
              <a:rPr lang="en-US" sz="2550">
                <a:solidFill>
                  <a:schemeClr val="lt1"/>
                </a:solidFill>
              </a:rPr>
              <a:t>Background:</a:t>
            </a:r>
            <a:endParaRPr/>
          </a:p>
          <a:p>
            <a:pPr marL="407700" lvl="2" indent="-202500" algn="l" rtl="0">
              <a:lnSpc>
                <a:spcPct val="100000"/>
              </a:lnSpc>
              <a:spcBef>
                <a:spcPts val="0"/>
              </a:spcBef>
              <a:spcAft>
                <a:spcPts val="0"/>
              </a:spcAft>
              <a:buSzPct val="79999"/>
              <a:buChar char="&gt;"/>
            </a:pPr>
            <a:r>
              <a:rPr lang="en-US" sz="2100">
                <a:solidFill>
                  <a:schemeClr val="lt1"/>
                </a:solidFill>
              </a:rPr>
              <a:t>Information Science MSc, SURF, EU-DRIVER, EU-OpenAIRE, TUDelft | OA repositories, Enhanced publications, RDM, Linked data, Semantic web</a:t>
            </a:r>
            <a:endParaRPr/>
          </a:p>
        </p:txBody>
      </p:sp>
      <p:grpSp>
        <p:nvGrpSpPr>
          <p:cNvPr id="390" name="Google Shape;390;p19"/>
          <p:cNvGrpSpPr/>
          <p:nvPr/>
        </p:nvGrpSpPr>
        <p:grpSpPr>
          <a:xfrm>
            <a:off x="5815055" y="3045847"/>
            <a:ext cx="1396777" cy="1363683"/>
            <a:chOff x="5815055" y="3331597"/>
            <a:chExt cx="1396777" cy="1363683"/>
          </a:xfrm>
        </p:grpSpPr>
        <p:sp>
          <p:nvSpPr>
            <p:cNvPr id="391" name="Google Shape;391;p19"/>
            <p:cNvSpPr/>
            <p:nvPr/>
          </p:nvSpPr>
          <p:spPr>
            <a:xfrm>
              <a:off x="5971430" y="3331597"/>
              <a:ext cx="811033" cy="811033"/>
            </a:xfrm>
            <a:prstGeom prst="ellipse">
              <a:avLst/>
            </a:prstGeom>
            <a:solidFill>
              <a:schemeClr val="accent4">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SC</a:t>
              </a:r>
              <a:endParaRPr/>
            </a:p>
          </p:txBody>
        </p:sp>
        <p:sp>
          <p:nvSpPr>
            <p:cNvPr id="392" name="Google Shape;392;p19"/>
            <p:cNvSpPr/>
            <p:nvPr/>
          </p:nvSpPr>
          <p:spPr>
            <a:xfrm>
              <a:off x="6400799" y="3681520"/>
              <a:ext cx="811033" cy="811033"/>
            </a:xfrm>
            <a:prstGeom prst="ellipse">
              <a:avLst/>
            </a:prstGeom>
            <a:solidFill>
              <a:schemeClr val="accent2">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OS</a:t>
              </a:r>
              <a:endParaRPr/>
            </a:p>
          </p:txBody>
        </p:sp>
        <p:sp>
          <p:nvSpPr>
            <p:cNvPr id="393" name="Google Shape;393;p19"/>
            <p:cNvSpPr/>
            <p:nvPr/>
          </p:nvSpPr>
          <p:spPr>
            <a:xfrm>
              <a:off x="5815055" y="3884247"/>
              <a:ext cx="811033" cy="811033"/>
            </a:xfrm>
            <a:prstGeom prst="ellipse">
              <a:avLst/>
            </a:prstGeom>
            <a:solidFill>
              <a:schemeClr val="accent3">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RI</a:t>
              </a: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Shape 397"/>
        <p:cNvGrpSpPr/>
        <p:nvPr/>
      </p:nvGrpSpPr>
      <p:grpSpPr>
        <a:xfrm>
          <a:off x="0" y="0"/>
          <a:ext cx="0" cy="0"/>
          <a:chOff x="0" y="0"/>
          <a:chExt cx="0" cy="0"/>
        </a:xfrm>
      </p:grpSpPr>
      <p:sp>
        <p:nvSpPr>
          <p:cNvPr id="398" name="Google Shape;398;p20"/>
          <p:cNvSpPr txBox="1">
            <a:spLocks noGrp="1"/>
          </p:cNvSpPr>
          <p:nvPr>
            <p:ph type="title"/>
          </p:nvPr>
        </p:nvSpPr>
        <p:spPr>
          <a:xfrm>
            <a:off x="143340" y="116634"/>
            <a:ext cx="11905323" cy="1080000"/>
          </a:xfrm>
          <a:prstGeom prst="rect">
            <a:avLst/>
          </a:prstGeom>
          <a:solidFill>
            <a:srgbClr val="428131">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90000"/>
              </a:lnSpc>
              <a:spcBef>
                <a:spcPts val="0"/>
              </a:spcBef>
              <a:spcAft>
                <a:spcPts val="0"/>
              </a:spcAft>
              <a:buClr>
                <a:schemeClr val="lt1"/>
              </a:buClr>
              <a:buSzPts val="2400"/>
              <a:buFont typeface="Calibri"/>
              <a:buNone/>
            </a:pPr>
            <a:r>
              <a:rPr lang="en-US"/>
              <a:t>RESEARCH FUNDING INCREASINGLY FOCUS ON MISSION-ORIENTED INNOVATIONS</a:t>
            </a:r>
            <a:br>
              <a:rPr lang="en-US"/>
            </a:br>
            <a:r>
              <a:rPr lang="en-US" sz="1800"/>
              <a:t>[RELEVANT FOR SOCIETY, ACROSS DISCIPLINES]</a:t>
            </a:r>
            <a:endParaRPr/>
          </a:p>
        </p:txBody>
      </p:sp>
      <p:pic>
        <p:nvPicPr>
          <p:cNvPr id="399" name="Google Shape;399;p20"/>
          <p:cNvPicPr preferRelativeResize="0"/>
          <p:nvPr/>
        </p:nvPicPr>
        <p:blipFill rotWithShape="1">
          <a:blip r:embed="rId3">
            <a:alphaModFix/>
          </a:blip>
          <a:srcRect/>
          <a:stretch/>
        </p:blipFill>
        <p:spPr>
          <a:xfrm>
            <a:off x="695104" y="1016558"/>
            <a:ext cx="3885523" cy="5574022"/>
          </a:xfrm>
          <a:prstGeom prst="rect">
            <a:avLst/>
          </a:prstGeom>
          <a:noFill/>
          <a:ln>
            <a:noFill/>
          </a:ln>
          <a:effectLst>
            <a:outerShdw blurRad="292100" dist="139700" dir="2700000" algn="tl" rotWithShape="0">
              <a:srgbClr val="333333">
                <a:alpha val="64705"/>
              </a:srgbClr>
            </a:outerShdw>
          </a:effectLst>
        </p:spPr>
      </p:pic>
      <p:sp>
        <p:nvSpPr>
          <p:cNvPr id="400" name="Google Shape;400;p20"/>
          <p:cNvSpPr/>
          <p:nvPr/>
        </p:nvSpPr>
        <p:spPr>
          <a:xfrm>
            <a:off x="4783566" y="6392908"/>
            <a:ext cx="7062158"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Source: </a:t>
            </a:r>
            <a:r>
              <a:rPr lang="en-US" sz="1200"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https://ec.europa.eu/info/sites/info/files/mazzucato_report_2018.pdf</a:t>
            </a:r>
            <a:r>
              <a:rPr lang="en-US" sz="1200">
                <a:solidFill>
                  <a:schemeClr val="dk1"/>
                </a:solidFill>
                <a:latin typeface="Calibri"/>
                <a:ea typeface="Calibri"/>
                <a:cs typeface="Calibri"/>
                <a:sym typeface="Calibri"/>
              </a:rPr>
              <a:t> </a:t>
            </a:r>
            <a:endParaRPr/>
          </a:p>
        </p:txBody>
      </p:sp>
      <p:pic>
        <p:nvPicPr>
          <p:cNvPr id="401" name="Google Shape;401;p20"/>
          <p:cNvPicPr preferRelativeResize="0"/>
          <p:nvPr/>
        </p:nvPicPr>
        <p:blipFill rotWithShape="1">
          <a:blip r:embed="rId5">
            <a:alphaModFix/>
          </a:blip>
          <a:srcRect/>
          <a:stretch/>
        </p:blipFill>
        <p:spPr>
          <a:xfrm>
            <a:off x="5479356" y="1985176"/>
            <a:ext cx="4406516" cy="3829110"/>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Shape 405"/>
        <p:cNvGrpSpPr/>
        <p:nvPr/>
      </p:nvGrpSpPr>
      <p:grpSpPr>
        <a:xfrm>
          <a:off x="0" y="0"/>
          <a:ext cx="0" cy="0"/>
          <a:chOff x="0" y="0"/>
          <a:chExt cx="0" cy="0"/>
        </a:xfrm>
      </p:grpSpPr>
      <p:sp>
        <p:nvSpPr>
          <p:cNvPr id="406" name="Google Shape;406;p21"/>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USER BENEFITS: HOW CAN WE POTENTIALLY USE THIS KIND OF INFORMATION?</a:t>
            </a:r>
            <a:endParaRPr/>
          </a:p>
        </p:txBody>
      </p:sp>
      <p:pic>
        <p:nvPicPr>
          <p:cNvPr id="407" name="Google Shape;407;p21"/>
          <p:cNvPicPr preferRelativeResize="0"/>
          <p:nvPr/>
        </p:nvPicPr>
        <p:blipFill rotWithShape="1">
          <a:blip r:embed="rId3">
            <a:alphaModFix/>
          </a:blip>
          <a:srcRect/>
          <a:stretch/>
        </p:blipFill>
        <p:spPr>
          <a:xfrm>
            <a:off x="143337" y="1016548"/>
            <a:ext cx="9144000" cy="4008730"/>
          </a:xfrm>
          <a:prstGeom prst="rect">
            <a:avLst/>
          </a:prstGeom>
          <a:noFill/>
          <a:ln>
            <a:noFill/>
          </a:ln>
          <a:effectLst>
            <a:outerShdw blurRad="292100" dist="139700" dir="2700000" algn="tl" rotWithShape="0">
              <a:srgbClr val="333333">
                <a:alpha val="64705"/>
              </a:srgbClr>
            </a:outerShdw>
          </a:effectLst>
        </p:spPr>
      </p:pic>
      <p:pic>
        <p:nvPicPr>
          <p:cNvPr id="408" name="Google Shape;408;p21"/>
          <p:cNvPicPr preferRelativeResize="0"/>
          <p:nvPr/>
        </p:nvPicPr>
        <p:blipFill rotWithShape="1">
          <a:blip r:embed="rId4">
            <a:alphaModFix/>
          </a:blip>
          <a:srcRect/>
          <a:stretch/>
        </p:blipFill>
        <p:spPr>
          <a:xfrm>
            <a:off x="9287337" y="1672652"/>
            <a:ext cx="2237629" cy="3082091"/>
          </a:xfrm>
          <a:prstGeom prst="rect">
            <a:avLst/>
          </a:prstGeom>
          <a:noFill/>
          <a:ln>
            <a:noFill/>
          </a:ln>
          <a:effectLst>
            <a:outerShdw blurRad="292100" dist="139700" dir="2700000" algn="tl" rotWithShape="0">
              <a:srgbClr val="333333">
                <a:alpha val="64705"/>
              </a:srgbClr>
            </a:outerShdw>
          </a:effectLst>
        </p:spPr>
      </p:pic>
      <p:pic>
        <p:nvPicPr>
          <p:cNvPr id="409" name="Google Shape;409;p21"/>
          <p:cNvPicPr preferRelativeResize="0"/>
          <p:nvPr/>
        </p:nvPicPr>
        <p:blipFill rotWithShape="1">
          <a:blip r:embed="rId5">
            <a:alphaModFix/>
          </a:blip>
          <a:srcRect/>
          <a:stretch/>
        </p:blipFill>
        <p:spPr>
          <a:xfrm>
            <a:off x="3294594" y="2709843"/>
            <a:ext cx="3776482" cy="2805868"/>
          </a:xfrm>
          <a:prstGeom prst="rect">
            <a:avLst/>
          </a:prstGeom>
          <a:noFill/>
          <a:ln>
            <a:noFill/>
          </a:ln>
          <a:effectLst>
            <a:outerShdw blurRad="292100" dist="139700" dir="2700000" algn="tl" rotWithShape="0">
              <a:srgbClr val="333333">
                <a:alpha val="64705"/>
              </a:srgbClr>
            </a:outerShdw>
          </a:effectLst>
        </p:spPr>
      </p:pic>
      <p:pic>
        <p:nvPicPr>
          <p:cNvPr id="410" name="Google Shape;410;p21"/>
          <p:cNvPicPr preferRelativeResize="0"/>
          <p:nvPr/>
        </p:nvPicPr>
        <p:blipFill rotWithShape="1">
          <a:blip r:embed="rId6">
            <a:alphaModFix/>
          </a:blip>
          <a:srcRect l="-715"/>
          <a:stretch/>
        </p:blipFill>
        <p:spPr>
          <a:xfrm>
            <a:off x="6499555" y="2069829"/>
            <a:ext cx="3722777" cy="2646844"/>
          </a:xfrm>
          <a:prstGeom prst="rect">
            <a:avLst/>
          </a:prstGeom>
          <a:noFill/>
          <a:ln>
            <a:noFill/>
          </a:ln>
          <a:effectLst>
            <a:outerShdw blurRad="292100" dist="139700" dir="2700000" algn="tl" rotWithShape="0">
              <a:srgbClr val="333333">
                <a:alpha val="64705"/>
              </a:srgbClr>
            </a:outerShdw>
          </a:effectLst>
        </p:spPr>
      </p:pic>
      <p:sp>
        <p:nvSpPr>
          <p:cNvPr id="411" name="Google Shape;411;p21"/>
          <p:cNvSpPr/>
          <p:nvPr/>
        </p:nvSpPr>
        <p:spPr>
          <a:xfrm>
            <a:off x="452719" y="3907697"/>
            <a:ext cx="4938705" cy="1464231"/>
          </a:xfrm>
          <a:prstGeom prst="wedgeRoundRectCallout">
            <a:avLst>
              <a:gd name="adj1" fmla="val -20141"/>
              <a:gd name="adj2" fmla="val 72205"/>
              <a:gd name="adj3" fmla="val 16667"/>
            </a:avLst>
          </a:prstGeom>
          <a:solidFill>
            <a:srgbClr val="F6EBCF"/>
          </a:solidFill>
          <a:ln w="28575" cap="flat" cmpd="sng">
            <a:solidFill>
              <a:srgbClr val="A7AAAE"/>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Calibri"/>
                <a:ea typeface="Calibri"/>
                <a:cs typeface="Calibri"/>
                <a:sym typeface="Calibri"/>
              </a:rPr>
              <a:t>As a Grant officer I can use the tool to quickly map research expertise in the Aurora network and </a:t>
            </a:r>
            <a:r>
              <a:rPr lang="en-US" sz="2000" u="sng">
                <a:solidFill>
                  <a:schemeClr val="dk1"/>
                </a:solidFill>
                <a:latin typeface="Calibri"/>
                <a:ea typeface="Calibri"/>
                <a:cs typeface="Calibri"/>
                <a:sym typeface="Calibri"/>
              </a:rPr>
              <a:t>align</a:t>
            </a:r>
            <a:r>
              <a:rPr lang="en-US" sz="2000">
                <a:solidFill>
                  <a:schemeClr val="dk1"/>
                </a:solidFill>
                <a:latin typeface="Calibri"/>
                <a:ea typeface="Calibri"/>
                <a:cs typeface="Calibri"/>
                <a:sym typeface="Calibri"/>
              </a:rPr>
              <a:t> them with </a:t>
            </a:r>
            <a:r>
              <a:rPr lang="en-US" sz="2000" u="sng">
                <a:solidFill>
                  <a:schemeClr val="dk1"/>
                </a:solidFill>
                <a:latin typeface="Calibri"/>
                <a:ea typeface="Calibri"/>
                <a:cs typeface="Calibri"/>
                <a:sym typeface="Calibri"/>
              </a:rPr>
              <a:t>funding opportunities</a:t>
            </a:r>
            <a:r>
              <a:rPr lang="en-US" sz="2000">
                <a:solidFill>
                  <a:schemeClr val="dk1"/>
                </a:solidFill>
                <a:latin typeface="Calibri"/>
                <a:ea typeface="Calibri"/>
                <a:cs typeface="Calibri"/>
                <a:sym typeface="Calibri"/>
              </a:rPr>
              <a:t> targeting                   SDG XYZ. </a:t>
            </a:r>
            <a:endParaRPr/>
          </a:p>
        </p:txBody>
      </p:sp>
      <p:sp>
        <p:nvSpPr>
          <p:cNvPr id="412" name="Google Shape;412;p21"/>
          <p:cNvSpPr txBox="1"/>
          <p:nvPr/>
        </p:nvSpPr>
        <p:spPr>
          <a:xfrm>
            <a:off x="2882265" y="6493818"/>
            <a:ext cx="137300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a:solidFill>
                  <a:srgbClr val="AEABAB"/>
                </a:solidFill>
                <a:latin typeface="Calibri"/>
                <a:ea typeface="Calibri"/>
                <a:cs typeface="Calibri"/>
                <a:sym typeface="Calibri"/>
              </a:rPr>
              <a:t>Grant officer</a:t>
            </a:r>
            <a:endParaRPr/>
          </a:p>
        </p:txBody>
      </p:sp>
      <p:pic>
        <p:nvPicPr>
          <p:cNvPr id="413" name="Google Shape;413;p21"/>
          <p:cNvPicPr preferRelativeResize="0"/>
          <p:nvPr/>
        </p:nvPicPr>
        <p:blipFill rotWithShape="1">
          <a:blip r:embed="rId7">
            <a:alphaModFix/>
          </a:blip>
          <a:srcRect/>
          <a:stretch/>
        </p:blipFill>
        <p:spPr>
          <a:xfrm>
            <a:off x="2797108" y="4904645"/>
            <a:ext cx="1702348" cy="1667851"/>
          </a:xfrm>
          <a:prstGeom prst="rect">
            <a:avLst/>
          </a:prstGeom>
          <a:noFill/>
          <a:ln>
            <a:noFill/>
          </a:ln>
          <a:effectLst>
            <a:outerShdw blurRad="292100" dist="139700" dir="2700000" algn="tl" rotWithShape="0">
              <a:srgbClr val="333333">
                <a:alpha val="64705"/>
              </a:srgbClr>
            </a:outerShdw>
          </a:effectLst>
        </p:spPr>
      </p:pic>
      <p:grpSp>
        <p:nvGrpSpPr>
          <p:cNvPr id="414" name="Google Shape;414;p21"/>
          <p:cNvGrpSpPr/>
          <p:nvPr/>
        </p:nvGrpSpPr>
        <p:grpSpPr>
          <a:xfrm>
            <a:off x="5865650" y="2716871"/>
            <a:ext cx="5637948" cy="3745706"/>
            <a:chOff x="6287923" y="2681871"/>
            <a:chExt cx="5637948" cy="3745706"/>
          </a:xfrm>
        </p:grpSpPr>
        <p:sp>
          <p:nvSpPr>
            <p:cNvPr id="415" name="Google Shape;415;p21"/>
            <p:cNvSpPr/>
            <p:nvPr/>
          </p:nvSpPr>
          <p:spPr>
            <a:xfrm>
              <a:off x="6287923" y="2681871"/>
              <a:ext cx="5637948" cy="1464231"/>
            </a:xfrm>
            <a:prstGeom prst="wedgeRoundRectCallout">
              <a:avLst>
                <a:gd name="adj1" fmla="val -18473"/>
                <a:gd name="adj2" fmla="val 95730"/>
                <a:gd name="adj3" fmla="val 16667"/>
              </a:avLst>
            </a:prstGeom>
            <a:solidFill>
              <a:srgbClr val="F6EBCF"/>
            </a:solidFill>
            <a:ln w="28575" cap="flat" cmpd="sng">
              <a:solidFill>
                <a:srgbClr val="A7AAAE"/>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Calibri"/>
                  <a:ea typeface="Calibri"/>
                  <a:cs typeface="Calibri"/>
                  <a:sym typeface="Calibri"/>
                </a:rPr>
                <a:t>As a Public Policy advisor I can see what our </a:t>
              </a:r>
              <a:r>
                <a:rPr lang="en-US" sz="2000" u="sng">
                  <a:solidFill>
                    <a:schemeClr val="dk1"/>
                  </a:solidFill>
                  <a:latin typeface="Calibri"/>
                  <a:ea typeface="Calibri"/>
                  <a:cs typeface="Calibri"/>
                  <a:sym typeface="Calibri"/>
                </a:rPr>
                <a:t>SDG strengths and weaknesses</a:t>
              </a:r>
              <a:r>
                <a:rPr lang="en-US" sz="2000">
                  <a:solidFill>
                    <a:schemeClr val="dk1"/>
                  </a:solidFill>
                  <a:latin typeface="Calibri"/>
                  <a:ea typeface="Calibri"/>
                  <a:cs typeface="Calibri"/>
                  <a:sym typeface="Calibri"/>
                </a:rPr>
                <a:t> are, and use that to get our researchers to have a  </a:t>
              </a:r>
              <a:r>
                <a:rPr lang="en-US" sz="2000" u="sng">
                  <a:solidFill>
                    <a:schemeClr val="dk1"/>
                  </a:solidFill>
                  <a:latin typeface="Calibri"/>
                  <a:ea typeface="Calibri"/>
                  <a:cs typeface="Calibri"/>
                  <a:sym typeface="Calibri"/>
                </a:rPr>
                <a:t>seat on the table</a:t>
              </a:r>
              <a:r>
                <a:rPr lang="en-US" sz="2000">
                  <a:solidFill>
                    <a:schemeClr val="dk1"/>
                  </a:solidFill>
                  <a:latin typeface="Calibri"/>
                  <a:ea typeface="Calibri"/>
                  <a:cs typeface="Calibri"/>
                  <a:sym typeface="Calibri"/>
                </a:rPr>
                <a:t> at (N)GO’s.</a:t>
              </a:r>
              <a:endParaRPr/>
            </a:p>
          </p:txBody>
        </p:sp>
        <p:sp>
          <p:nvSpPr>
            <p:cNvPr id="416" name="Google Shape;416;p21"/>
            <p:cNvSpPr txBox="1"/>
            <p:nvPr/>
          </p:nvSpPr>
          <p:spPr>
            <a:xfrm>
              <a:off x="6608663" y="6058245"/>
              <a:ext cx="406861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AEABAB"/>
                  </a:solidFill>
                  <a:latin typeface="Calibri"/>
                  <a:ea typeface="Calibri"/>
                  <a:cs typeface="Calibri"/>
                  <a:sym typeface="Calibri"/>
                </a:rPr>
                <a:t>University Public Policy Adviser / Lobbyist</a:t>
              </a:r>
              <a:endParaRPr/>
            </a:p>
          </p:txBody>
        </p:sp>
        <p:pic>
          <p:nvPicPr>
            <p:cNvPr id="417" name="Google Shape;417;p21"/>
            <p:cNvPicPr preferRelativeResize="0"/>
            <p:nvPr/>
          </p:nvPicPr>
          <p:blipFill rotWithShape="1">
            <a:blip r:embed="rId8">
              <a:alphaModFix/>
            </a:blip>
            <a:srcRect/>
            <a:stretch/>
          </p:blipFill>
          <p:spPr>
            <a:xfrm>
              <a:off x="8280183" y="4439920"/>
              <a:ext cx="1653671" cy="1701263"/>
            </a:xfrm>
            <a:prstGeom prst="rect">
              <a:avLst/>
            </a:prstGeom>
            <a:noFill/>
            <a:ln>
              <a:noFill/>
            </a:ln>
            <a:effectLst>
              <a:outerShdw blurRad="292100" dist="139700" dir="2700000" algn="tl" rotWithShape="0">
                <a:srgbClr val="333333">
                  <a:alpha val="64705"/>
                </a:srgbClr>
              </a:outerShdw>
            </a:effectLst>
          </p:spPr>
        </p:pic>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Shape 421"/>
        <p:cNvGrpSpPr/>
        <p:nvPr/>
      </p:nvGrpSpPr>
      <p:grpSpPr>
        <a:xfrm>
          <a:off x="0" y="0"/>
          <a:ext cx="0" cy="0"/>
          <a:chOff x="0" y="0"/>
          <a:chExt cx="0" cy="0"/>
        </a:xfrm>
      </p:grpSpPr>
      <p:sp>
        <p:nvSpPr>
          <p:cNvPr id="422" name="Google Shape;422;p22"/>
          <p:cNvSpPr txBox="1">
            <a:spLocks noGrp="1"/>
          </p:cNvSpPr>
          <p:nvPr>
            <p:ph type="title"/>
          </p:nvPr>
        </p:nvSpPr>
        <p:spPr>
          <a:xfrm>
            <a:off x="143340" y="116633"/>
            <a:ext cx="11905323" cy="1080000"/>
          </a:xfrm>
          <a:prstGeom prst="rect">
            <a:avLst/>
          </a:prstGeom>
          <a:solidFill>
            <a:srgbClr val="428131">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“HOW CAN WE SHOW SOCIETAL IMPACT ON SOCIETALLY RELEVANT TOPICS?”</a:t>
            </a:r>
            <a:endParaRPr/>
          </a:p>
        </p:txBody>
      </p:sp>
      <p:grpSp>
        <p:nvGrpSpPr>
          <p:cNvPr id="423" name="Google Shape;423;p22"/>
          <p:cNvGrpSpPr/>
          <p:nvPr/>
        </p:nvGrpSpPr>
        <p:grpSpPr>
          <a:xfrm>
            <a:off x="143339" y="1414828"/>
            <a:ext cx="7774759" cy="5203587"/>
            <a:chOff x="4840447" y="1232195"/>
            <a:chExt cx="7774759" cy="5203587"/>
          </a:xfrm>
        </p:grpSpPr>
        <p:pic>
          <p:nvPicPr>
            <p:cNvPr id="424" name="Google Shape;424;p22"/>
            <p:cNvPicPr preferRelativeResize="0"/>
            <p:nvPr/>
          </p:nvPicPr>
          <p:blipFill rotWithShape="1">
            <a:blip r:embed="rId3">
              <a:alphaModFix/>
            </a:blip>
            <a:srcRect/>
            <a:stretch/>
          </p:blipFill>
          <p:spPr>
            <a:xfrm>
              <a:off x="5717690" y="1259446"/>
              <a:ext cx="4127811" cy="4467191"/>
            </a:xfrm>
            <a:prstGeom prst="rect">
              <a:avLst/>
            </a:prstGeom>
            <a:noFill/>
            <a:ln>
              <a:noFill/>
            </a:ln>
          </p:spPr>
        </p:pic>
        <p:sp>
          <p:nvSpPr>
            <p:cNvPr id="425" name="Google Shape;425;p22"/>
            <p:cNvSpPr txBox="1"/>
            <p:nvPr/>
          </p:nvSpPr>
          <p:spPr>
            <a:xfrm>
              <a:off x="4840447" y="1232195"/>
              <a:ext cx="777475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rgbClr val="2C5621"/>
                  </a:solidFill>
                  <a:latin typeface="Calibri"/>
                  <a:ea typeface="Calibri"/>
                  <a:cs typeface="Calibri"/>
                  <a:sym typeface="Calibri"/>
                </a:rPr>
                <a:t>1. What research are we doing within these societally relevant topics (SDGs)?</a:t>
              </a:r>
              <a:endParaRPr/>
            </a:p>
          </p:txBody>
        </p:sp>
        <p:sp>
          <p:nvSpPr>
            <p:cNvPr id="426" name="Google Shape;426;p22"/>
            <p:cNvSpPr txBox="1"/>
            <p:nvPr/>
          </p:nvSpPr>
          <p:spPr>
            <a:xfrm>
              <a:off x="4949505" y="5789451"/>
              <a:ext cx="728314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rgbClr val="2C5621"/>
                  </a:solidFill>
                  <a:latin typeface="Calibri"/>
                  <a:ea typeface="Calibri"/>
                  <a:cs typeface="Calibri"/>
                  <a:sym typeface="Calibri"/>
                </a:rPr>
                <a:t>2. How is this research on societally relevant topics</a:t>
              </a:r>
              <a:endParaRPr/>
            </a:p>
            <a:p>
              <a:pPr marL="0" marR="0" lvl="0" indent="0" algn="l" rtl="0">
                <a:spcBef>
                  <a:spcPts val="0"/>
                </a:spcBef>
                <a:spcAft>
                  <a:spcPts val="0"/>
                </a:spcAft>
                <a:buNone/>
              </a:pPr>
              <a:r>
                <a:rPr lang="en-US" sz="1800" b="1">
                  <a:solidFill>
                    <a:srgbClr val="2C5621"/>
                  </a:solidFill>
                  <a:latin typeface="Calibri"/>
                  <a:ea typeface="Calibri"/>
                  <a:cs typeface="Calibri"/>
                  <a:sym typeface="Calibri"/>
                </a:rPr>
                <a:t>influencing policy of societal relevant organisations (WHO, IPCC, etc) ?</a:t>
              </a:r>
              <a:endParaRPr/>
            </a:p>
          </p:txBody>
        </p:sp>
      </p:grpSp>
      <p:grpSp>
        <p:nvGrpSpPr>
          <p:cNvPr id="427" name="Google Shape;427;p22"/>
          <p:cNvGrpSpPr/>
          <p:nvPr/>
        </p:nvGrpSpPr>
        <p:grpSpPr>
          <a:xfrm>
            <a:off x="5861303" y="1398498"/>
            <a:ext cx="6187360" cy="4896751"/>
            <a:chOff x="5861303" y="1398498"/>
            <a:chExt cx="6187360" cy="4896751"/>
          </a:xfrm>
        </p:grpSpPr>
        <p:pic>
          <p:nvPicPr>
            <p:cNvPr id="428" name="Google Shape;428;p22"/>
            <p:cNvPicPr preferRelativeResize="0"/>
            <p:nvPr/>
          </p:nvPicPr>
          <p:blipFill rotWithShape="1">
            <a:blip r:embed="rId4">
              <a:alphaModFix/>
            </a:blip>
            <a:srcRect/>
            <a:stretch/>
          </p:blipFill>
          <p:spPr>
            <a:xfrm>
              <a:off x="5861303" y="1797914"/>
              <a:ext cx="3754880" cy="2560512"/>
            </a:xfrm>
            <a:prstGeom prst="rect">
              <a:avLst/>
            </a:prstGeom>
            <a:noFill/>
            <a:ln>
              <a:noFill/>
            </a:ln>
            <a:effectLst>
              <a:outerShdw blurRad="292100" dist="139700" dir="2700000" algn="tl" rotWithShape="0">
                <a:srgbClr val="333333">
                  <a:alpha val="64705"/>
                </a:srgbClr>
              </a:outerShdw>
            </a:effectLst>
          </p:spPr>
        </p:pic>
        <p:pic>
          <p:nvPicPr>
            <p:cNvPr id="429" name="Google Shape;429;p22"/>
            <p:cNvPicPr preferRelativeResize="0"/>
            <p:nvPr/>
          </p:nvPicPr>
          <p:blipFill rotWithShape="1">
            <a:blip r:embed="rId5">
              <a:alphaModFix/>
            </a:blip>
            <a:srcRect/>
            <a:stretch/>
          </p:blipFill>
          <p:spPr>
            <a:xfrm>
              <a:off x="8483727" y="3675674"/>
              <a:ext cx="3564936" cy="2337766"/>
            </a:xfrm>
            <a:prstGeom prst="rect">
              <a:avLst/>
            </a:prstGeom>
            <a:noFill/>
            <a:ln>
              <a:noFill/>
            </a:ln>
            <a:effectLst>
              <a:outerShdw blurRad="292100" dist="139700" dir="2700000" algn="tl" rotWithShape="0">
                <a:srgbClr val="333333">
                  <a:alpha val="64705"/>
                </a:srgbClr>
              </a:outerShdw>
            </a:effectLst>
          </p:spPr>
        </p:pic>
        <p:pic>
          <p:nvPicPr>
            <p:cNvPr id="430" name="Google Shape;430;p22"/>
            <p:cNvPicPr preferRelativeResize="0"/>
            <p:nvPr/>
          </p:nvPicPr>
          <p:blipFill rotWithShape="1">
            <a:blip r:embed="rId6">
              <a:alphaModFix/>
            </a:blip>
            <a:srcRect/>
            <a:stretch/>
          </p:blipFill>
          <p:spPr>
            <a:xfrm>
              <a:off x="8260484" y="1398498"/>
              <a:ext cx="3445794" cy="2461910"/>
            </a:xfrm>
            <a:prstGeom prst="rect">
              <a:avLst/>
            </a:prstGeom>
            <a:noFill/>
            <a:ln>
              <a:noFill/>
            </a:ln>
            <a:effectLst>
              <a:outerShdw blurRad="292100" dist="139700" dir="2700000" algn="tl" rotWithShape="0">
                <a:srgbClr val="333333">
                  <a:alpha val="64705"/>
                </a:srgbClr>
              </a:outerShdw>
            </a:effectLst>
          </p:spPr>
        </p:pic>
        <p:pic>
          <p:nvPicPr>
            <p:cNvPr id="431" name="Google Shape;431;p22"/>
            <p:cNvPicPr preferRelativeResize="0"/>
            <p:nvPr/>
          </p:nvPicPr>
          <p:blipFill rotWithShape="1">
            <a:blip r:embed="rId7">
              <a:alphaModFix/>
            </a:blip>
            <a:srcRect/>
            <a:stretch/>
          </p:blipFill>
          <p:spPr>
            <a:xfrm>
              <a:off x="6077484" y="3857194"/>
              <a:ext cx="3445794" cy="2438055"/>
            </a:xfrm>
            <a:prstGeom prst="rect">
              <a:avLst/>
            </a:prstGeom>
            <a:noFill/>
            <a:ln>
              <a:noFill/>
            </a:ln>
            <a:effectLst>
              <a:outerShdw blurRad="292100" dist="139700" dir="2700000" algn="tl" rotWithShape="0">
                <a:srgbClr val="333333">
                  <a:alpha val="64705"/>
                </a:srgbClr>
              </a:outerShdw>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3"/>
                                        </p:tgtEl>
                                        <p:attrNameLst>
                                          <p:attrName>style.visibility</p:attrName>
                                        </p:attrNameLst>
                                      </p:cBhvr>
                                      <p:to>
                                        <p:strVal val="visible"/>
                                      </p:to>
                                    </p:set>
                                    <p:animEffect transition="in" filter="fade">
                                      <p:cBhvr>
                                        <p:cTn id="7" dur="500"/>
                                        <p:tgtEl>
                                          <p:spTgt spid="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Shape 435"/>
        <p:cNvGrpSpPr/>
        <p:nvPr/>
      </p:nvGrpSpPr>
      <p:grpSpPr>
        <a:xfrm>
          <a:off x="0" y="0"/>
          <a:ext cx="0" cy="0"/>
          <a:chOff x="0" y="0"/>
          <a:chExt cx="0" cy="0"/>
        </a:xfrm>
      </p:grpSpPr>
      <p:sp>
        <p:nvSpPr>
          <p:cNvPr id="436" name="Google Shape;436;p23"/>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SDG-RESEARCH DASHBOARD</a:t>
            </a:r>
            <a:endParaRPr/>
          </a:p>
        </p:txBody>
      </p:sp>
      <p:sp>
        <p:nvSpPr>
          <p:cNvPr id="437" name="Google Shape;437;p23"/>
          <p:cNvSpPr txBox="1"/>
          <p:nvPr/>
        </p:nvSpPr>
        <p:spPr>
          <a:xfrm>
            <a:off x="143340" y="6372035"/>
            <a:ext cx="773929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https://bit.ly/aurora-sdg-dashboard-v3</a:t>
            </a:r>
            <a:r>
              <a:rPr lang="en-U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grpSp>
        <p:nvGrpSpPr>
          <p:cNvPr id="438" name="Google Shape;438;p23"/>
          <p:cNvGrpSpPr/>
          <p:nvPr/>
        </p:nvGrpSpPr>
        <p:grpSpPr>
          <a:xfrm>
            <a:off x="76137" y="872103"/>
            <a:ext cx="10900524" cy="5701356"/>
            <a:chOff x="238062" y="728498"/>
            <a:chExt cx="10900524" cy="5701356"/>
          </a:xfrm>
        </p:grpSpPr>
        <p:pic>
          <p:nvPicPr>
            <p:cNvPr id="439" name="Google Shape;439;p23"/>
            <p:cNvPicPr preferRelativeResize="0"/>
            <p:nvPr/>
          </p:nvPicPr>
          <p:blipFill rotWithShape="1">
            <a:blip r:embed="rId4">
              <a:alphaModFix/>
            </a:blip>
            <a:srcRect/>
            <a:stretch/>
          </p:blipFill>
          <p:spPr>
            <a:xfrm>
              <a:off x="238062" y="1241486"/>
              <a:ext cx="9164623" cy="5188368"/>
            </a:xfrm>
            <a:prstGeom prst="rect">
              <a:avLst/>
            </a:prstGeom>
            <a:noFill/>
            <a:ln>
              <a:noFill/>
            </a:ln>
            <a:effectLst>
              <a:outerShdw blurRad="292100" dist="139700" dir="2700000" algn="tl" rotWithShape="0">
                <a:srgbClr val="333333">
                  <a:alpha val="64705"/>
                </a:srgbClr>
              </a:outerShdw>
            </a:effectLst>
          </p:spPr>
        </p:pic>
        <p:pic>
          <p:nvPicPr>
            <p:cNvPr id="440" name="Google Shape;440;p23"/>
            <p:cNvPicPr preferRelativeResize="0"/>
            <p:nvPr/>
          </p:nvPicPr>
          <p:blipFill rotWithShape="1">
            <a:blip r:embed="rId5">
              <a:alphaModFix/>
            </a:blip>
            <a:srcRect l="17951" b="11607"/>
            <a:stretch/>
          </p:blipFill>
          <p:spPr>
            <a:xfrm>
              <a:off x="6715124" y="728498"/>
              <a:ext cx="4423461" cy="3096686"/>
            </a:xfrm>
            <a:prstGeom prst="rect">
              <a:avLst/>
            </a:prstGeom>
            <a:noFill/>
            <a:ln>
              <a:noFill/>
            </a:ln>
            <a:effectLst>
              <a:outerShdw blurRad="292100" dist="139700" dir="2700000" algn="tl" rotWithShape="0">
                <a:srgbClr val="333333">
                  <a:alpha val="64705"/>
                </a:srgbClr>
              </a:outerShdw>
            </a:effectLst>
          </p:spPr>
        </p:pic>
        <p:pic>
          <p:nvPicPr>
            <p:cNvPr id="441" name="Google Shape;441;p23"/>
            <p:cNvPicPr preferRelativeResize="0"/>
            <p:nvPr/>
          </p:nvPicPr>
          <p:blipFill rotWithShape="1">
            <a:blip r:embed="rId6">
              <a:alphaModFix/>
            </a:blip>
            <a:srcRect l="17951" t="6805" b="26038"/>
            <a:stretch/>
          </p:blipFill>
          <p:spPr>
            <a:xfrm>
              <a:off x="6715124" y="3919413"/>
              <a:ext cx="4423462" cy="2352676"/>
            </a:xfrm>
            <a:prstGeom prst="rect">
              <a:avLst/>
            </a:prstGeom>
            <a:noFill/>
            <a:ln>
              <a:noFill/>
            </a:ln>
            <a:effectLst>
              <a:outerShdw blurRad="292100" dist="139700" dir="2700000" algn="tl" rotWithShape="0">
                <a:srgbClr val="333333">
                  <a:alpha val="64705"/>
                </a:srgbClr>
              </a:outerShdw>
            </a:effectLst>
          </p:spPr>
        </p:pic>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Shape 445"/>
        <p:cNvGrpSpPr/>
        <p:nvPr/>
      </p:nvGrpSpPr>
      <p:grpSpPr>
        <a:xfrm>
          <a:off x="0" y="0"/>
          <a:ext cx="0" cy="0"/>
          <a:chOff x="0" y="0"/>
          <a:chExt cx="0" cy="0"/>
        </a:xfrm>
      </p:grpSpPr>
      <p:sp>
        <p:nvSpPr>
          <p:cNvPr id="446" name="Google Shape;446;p24"/>
          <p:cNvSpPr txBox="1">
            <a:spLocks noGrp="1"/>
          </p:cNvSpPr>
          <p:nvPr>
            <p:ph type="body" idx="1"/>
          </p:nvPr>
        </p:nvSpPr>
        <p:spPr>
          <a:xfrm>
            <a:off x="143340" y="1424763"/>
            <a:ext cx="5876461" cy="4752200"/>
          </a:xfrm>
          <a:prstGeom prst="rect">
            <a:avLst/>
          </a:prstGeom>
          <a:noFill/>
          <a:ln>
            <a:noFill/>
          </a:ln>
        </p:spPr>
        <p:txBody>
          <a:bodyPr spcFirstLastPara="1" wrap="square" lIns="91425" tIns="45700" rIns="91425" bIns="45700" anchor="t" anchorCtr="0">
            <a:normAutofit/>
          </a:bodyPr>
          <a:lstStyle/>
          <a:p>
            <a:pPr marL="202500" lvl="0" indent="0" algn="l" rtl="0">
              <a:lnSpc>
                <a:spcPct val="90000"/>
              </a:lnSpc>
              <a:spcBef>
                <a:spcPts val="0"/>
              </a:spcBef>
              <a:spcAft>
                <a:spcPts val="0"/>
              </a:spcAft>
              <a:buClr>
                <a:schemeClr val="dk1"/>
              </a:buClr>
              <a:buSzPts val="1900"/>
              <a:buNone/>
            </a:pPr>
            <a:r>
              <a:rPr lang="en-US"/>
              <a:t>Current issues</a:t>
            </a:r>
            <a:endParaRPr/>
          </a:p>
          <a:p>
            <a:pPr marL="545400" lvl="0" indent="-342900" algn="l" rtl="0">
              <a:lnSpc>
                <a:spcPct val="90000"/>
              </a:lnSpc>
              <a:spcBef>
                <a:spcPts val="0"/>
              </a:spcBef>
              <a:spcAft>
                <a:spcPts val="0"/>
              </a:spcAft>
              <a:buClr>
                <a:schemeClr val="dk1"/>
              </a:buClr>
              <a:buSzPts val="1900"/>
              <a:buFont typeface="Calibri"/>
              <a:buChar char="-"/>
            </a:pPr>
            <a:r>
              <a:rPr lang="en-US"/>
              <a:t>Our current corpus is Scopus for academic content, which does not contain all our publications in all fields of research in all our languages.</a:t>
            </a:r>
            <a:endParaRPr/>
          </a:p>
          <a:p>
            <a:pPr marL="545400" lvl="0" indent="-342900" algn="l" rtl="0">
              <a:lnSpc>
                <a:spcPct val="90000"/>
              </a:lnSpc>
              <a:spcBef>
                <a:spcPts val="0"/>
              </a:spcBef>
              <a:spcAft>
                <a:spcPts val="0"/>
              </a:spcAft>
              <a:buClr>
                <a:schemeClr val="dk1"/>
              </a:buClr>
              <a:buSzPts val="1900"/>
              <a:buFont typeface="Calibri"/>
              <a:buChar char="-"/>
            </a:pPr>
            <a:r>
              <a:rPr lang="en-US"/>
              <a:t>Our current query model retrieves English-only papers, and excludes papers where keywords are absent for related concepts, synonyms and antonyms (e.g. hunger vs. malnutrition, food security vs. food insecurity, etc)</a:t>
            </a:r>
            <a:endParaRPr/>
          </a:p>
          <a:p>
            <a:pPr marL="545400" lvl="0" indent="-342900" algn="l" rtl="0">
              <a:lnSpc>
                <a:spcPct val="90000"/>
              </a:lnSpc>
              <a:spcBef>
                <a:spcPts val="0"/>
              </a:spcBef>
              <a:spcAft>
                <a:spcPts val="0"/>
              </a:spcAft>
              <a:buClr>
                <a:schemeClr val="dk1"/>
              </a:buClr>
              <a:buSzPts val="1900"/>
              <a:buFont typeface="Calibri"/>
              <a:buChar char="-"/>
            </a:pPr>
            <a:r>
              <a:rPr lang="en-US"/>
              <a:t>Our current query model is tightly linked with the Scopus corpus, making immediate use outside this proprietary corpus useless. </a:t>
            </a:r>
            <a:endParaRPr/>
          </a:p>
        </p:txBody>
      </p:sp>
      <p:sp>
        <p:nvSpPr>
          <p:cNvPr id="447" name="Google Shape;447;p24"/>
          <p:cNvSpPr txBox="1">
            <a:spLocks noGrp="1"/>
          </p:cNvSpPr>
          <p:nvPr>
            <p:ph type="body" idx="2"/>
          </p:nvPr>
        </p:nvSpPr>
        <p:spPr>
          <a:xfrm>
            <a:off x="6172200" y="1424763"/>
            <a:ext cx="5876461" cy="4752200"/>
          </a:xfrm>
          <a:prstGeom prst="rect">
            <a:avLst/>
          </a:prstGeom>
          <a:noFill/>
          <a:ln>
            <a:noFill/>
          </a:ln>
        </p:spPr>
        <p:txBody>
          <a:bodyPr spcFirstLastPara="1" wrap="square" lIns="91425" tIns="45700" rIns="91425" bIns="45700" anchor="t" anchorCtr="0">
            <a:normAutofit/>
          </a:bodyPr>
          <a:lstStyle/>
          <a:p>
            <a:pPr marL="202500" lvl="0" indent="0" algn="l" rtl="0">
              <a:lnSpc>
                <a:spcPct val="90000"/>
              </a:lnSpc>
              <a:spcBef>
                <a:spcPts val="0"/>
              </a:spcBef>
              <a:spcAft>
                <a:spcPts val="0"/>
              </a:spcAft>
              <a:buClr>
                <a:schemeClr val="dk1"/>
              </a:buClr>
              <a:buSzPts val="1900"/>
              <a:buNone/>
            </a:pPr>
            <a:r>
              <a:rPr lang="en-US"/>
              <a:t>We need</a:t>
            </a:r>
            <a:endParaRPr/>
          </a:p>
          <a:p>
            <a:pPr marL="545400" lvl="0" indent="-342900" algn="l" rtl="0">
              <a:lnSpc>
                <a:spcPct val="90000"/>
              </a:lnSpc>
              <a:spcBef>
                <a:spcPts val="0"/>
              </a:spcBef>
              <a:spcAft>
                <a:spcPts val="0"/>
              </a:spcAft>
              <a:buClr>
                <a:schemeClr val="dk1"/>
              </a:buClr>
              <a:buSzPts val="1900"/>
              <a:buFont typeface="Calibri"/>
              <a:buChar char="-"/>
            </a:pPr>
            <a:r>
              <a:rPr lang="en-US"/>
              <a:t>A new corpus containing all our publications in all fields of research in all our languages.</a:t>
            </a:r>
            <a:endParaRPr/>
          </a:p>
          <a:p>
            <a:pPr marL="545400" lvl="0" indent="-342900" algn="l" rtl="0">
              <a:lnSpc>
                <a:spcPct val="90000"/>
              </a:lnSpc>
              <a:spcBef>
                <a:spcPts val="0"/>
              </a:spcBef>
              <a:spcAft>
                <a:spcPts val="0"/>
              </a:spcAft>
              <a:buClr>
                <a:schemeClr val="dk1"/>
              </a:buClr>
              <a:buSzPts val="1900"/>
              <a:buFont typeface="Calibri"/>
              <a:buChar char="-"/>
            </a:pPr>
            <a:r>
              <a:rPr lang="en-US"/>
              <a:t>A classifier able to classify to the SDG Goals and Targets in all languages.</a:t>
            </a:r>
            <a:endParaRPr/>
          </a:p>
          <a:p>
            <a:pPr marL="545400" lvl="0" indent="-342900" algn="l" rtl="0">
              <a:lnSpc>
                <a:spcPct val="90000"/>
              </a:lnSpc>
              <a:spcBef>
                <a:spcPts val="0"/>
              </a:spcBef>
              <a:spcAft>
                <a:spcPts val="0"/>
              </a:spcAft>
              <a:buClr>
                <a:schemeClr val="dk1"/>
              </a:buClr>
              <a:buSzPts val="1900"/>
              <a:buFont typeface="Calibri"/>
              <a:buChar char="-"/>
            </a:pPr>
            <a:r>
              <a:rPr lang="en-US"/>
              <a:t>A classifier that works with text fragments, decoupling the use of a specific corpus.</a:t>
            </a:r>
            <a:endParaRPr/>
          </a:p>
          <a:p>
            <a:pPr marL="545400" lvl="0" indent="-219075" algn="l" rtl="0">
              <a:lnSpc>
                <a:spcPct val="90000"/>
              </a:lnSpc>
              <a:spcBef>
                <a:spcPts val="0"/>
              </a:spcBef>
              <a:spcAft>
                <a:spcPts val="0"/>
              </a:spcAft>
              <a:buClr>
                <a:schemeClr val="dk1"/>
              </a:buClr>
              <a:buSzPts val="1950"/>
              <a:buFont typeface="Calibri"/>
              <a:buNone/>
            </a:pPr>
            <a:endParaRPr/>
          </a:p>
          <a:p>
            <a:pPr marL="202500" lvl="0" indent="0" algn="l" rtl="0">
              <a:lnSpc>
                <a:spcPct val="90000"/>
              </a:lnSpc>
              <a:spcBef>
                <a:spcPts val="0"/>
              </a:spcBef>
              <a:spcAft>
                <a:spcPts val="0"/>
              </a:spcAft>
              <a:buClr>
                <a:schemeClr val="dk1"/>
              </a:buClr>
              <a:buSzPts val="1900"/>
              <a:buNone/>
            </a:pPr>
            <a:r>
              <a:rPr lang="en-US"/>
              <a:t> </a:t>
            </a:r>
            <a:endParaRPr/>
          </a:p>
        </p:txBody>
      </p:sp>
      <p:sp>
        <p:nvSpPr>
          <p:cNvPr id="448" name="Google Shape;448;p24"/>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b="1"/>
              <a:t>D2: MACHINE LEARNING SDG-TEXT CLASSIFIER</a:t>
            </a:r>
            <a:br>
              <a:rPr lang="en-US" b="1"/>
            </a:br>
            <a:r>
              <a:rPr lang="en-US"/>
              <a:t>ISSUES AND SOLUTION DIRECTIONS</a:t>
            </a:r>
            <a:endParaRPr b="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5"/>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Arial"/>
              <a:buNone/>
            </a:pPr>
            <a:r>
              <a:rPr lang="en-US" b="1">
                <a:latin typeface="Arial"/>
                <a:ea typeface="Arial"/>
                <a:cs typeface="Arial"/>
                <a:sym typeface="Arial"/>
              </a:rPr>
              <a:t>5.1 AURORA SDG RESEARCH DASHBOARD</a:t>
            </a:r>
            <a:br>
              <a:rPr lang="en-US" b="1">
                <a:solidFill>
                  <a:srgbClr val="00322F"/>
                </a:solidFill>
                <a:latin typeface="Arial"/>
                <a:ea typeface="Arial"/>
                <a:cs typeface="Arial"/>
                <a:sym typeface="Arial"/>
              </a:rPr>
            </a:br>
            <a:r>
              <a:rPr lang="en-US" sz="2400" b="1" i="1">
                <a:solidFill>
                  <a:srgbClr val="00322F"/>
                </a:solidFill>
                <a:latin typeface="Calibri"/>
                <a:ea typeface="Calibri"/>
                <a:cs typeface="Calibri"/>
                <a:sym typeface="Calibri"/>
              </a:rPr>
              <a:t>WHAT IS THE OBJECTIVE WITH THIS TASK?</a:t>
            </a:r>
            <a:endParaRPr i="1"/>
          </a:p>
        </p:txBody>
      </p:sp>
      <p:sp>
        <p:nvSpPr>
          <p:cNvPr id="166" name="Google Shape;166;p5"/>
          <p:cNvSpPr txBox="1"/>
          <p:nvPr/>
        </p:nvSpPr>
        <p:spPr>
          <a:xfrm>
            <a:off x="838200" y="1825625"/>
            <a:ext cx="7439025" cy="4351338"/>
          </a:xfrm>
          <a:prstGeom prst="rect">
            <a:avLst/>
          </a:prstGeom>
          <a:noFill/>
          <a:ln>
            <a:noFill/>
          </a:ln>
        </p:spPr>
        <p:txBody>
          <a:bodyPr spcFirstLastPara="1" wrap="square" lIns="91425" tIns="45700" rIns="91425" bIns="45700" anchor="t" anchorCtr="0">
            <a:normAutofit/>
          </a:bodyPr>
          <a:lstStyle/>
          <a:p>
            <a:pPr marL="228600" marR="0" lvl="0" indent="-228600" algn="l" rtl="0">
              <a:lnSpc>
                <a:spcPct val="90000"/>
              </a:lnSpc>
              <a:spcBef>
                <a:spcPts val="0"/>
              </a:spcBef>
              <a:spcAft>
                <a:spcPts val="0"/>
              </a:spcAft>
              <a:buClr>
                <a:srgbClr val="00322F"/>
              </a:buClr>
              <a:buSzPts val="2800"/>
              <a:buFont typeface="Arial"/>
              <a:buChar char="•"/>
            </a:pPr>
            <a:r>
              <a:rPr lang="en-US" sz="2800" b="0" i="0" u="none" strike="noStrike" cap="none">
                <a:solidFill>
                  <a:srgbClr val="00322F"/>
                </a:solidFill>
                <a:latin typeface="Arial"/>
                <a:ea typeface="Arial"/>
                <a:cs typeface="Arial"/>
                <a:sym typeface="Arial"/>
              </a:rPr>
              <a:t>To turn the SDGs into a leading narrative for research in the Aurora Alliance.</a:t>
            </a:r>
            <a:endParaRPr/>
          </a:p>
          <a:p>
            <a:pPr marL="0" marR="0" lvl="0" indent="0" algn="l" rtl="0">
              <a:lnSpc>
                <a:spcPct val="90000"/>
              </a:lnSpc>
              <a:spcBef>
                <a:spcPts val="1000"/>
              </a:spcBef>
              <a:spcAft>
                <a:spcPts val="0"/>
              </a:spcAft>
              <a:buClr>
                <a:srgbClr val="00322F"/>
              </a:buClr>
              <a:buSzPts val="2800"/>
              <a:buFont typeface="Arial"/>
              <a:buNone/>
            </a:pPr>
            <a:r>
              <a:rPr lang="en-US" sz="2800" b="1" i="0" u="none" strike="noStrike" cap="none">
                <a:solidFill>
                  <a:srgbClr val="00322F"/>
                </a:solidFill>
                <a:latin typeface="Arial"/>
                <a:ea typeface="Arial"/>
                <a:cs typeface="Arial"/>
                <a:sym typeface="Arial"/>
              </a:rPr>
              <a:t>Results in 2023:</a:t>
            </a:r>
            <a:endParaRPr/>
          </a:p>
          <a:p>
            <a:pPr marL="228600" marR="0" lvl="0" indent="-228600" algn="l" rtl="0">
              <a:lnSpc>
                <a:spcPct val="90000"/>
              </a:lnSpc>
              <a:spcBef>
                <a:spcPts val="1000"/>
              </a:spcBef>
              <a:spcAft>
                <a:spcPts val="0"/>
              </a:spcAft>
              <a:buClr>
                <a:srgbClr val="00322F"/>
              </a:buClr>
              <a:buSzPts val="2800"/>
              <a:buFont typeface="Arial"/>
              <a:buChar char="•"/>
            </a:pPr>
            <a:r>
              <a:rPr lang="en-US" sz="2800" b="0" i="0" u="none" strike="noStrike" cap="none">
                <a:solidFill>
                  <a:srgbClr val="00322F"/>
                </a:solidFill>
                <a:latin typeface="Arial"/>
                <a:ea typeface="Arial"/>
                <a:cs typeface="Arial"/>
                <a:sym typeface="Arial"/>
              </a:rPr>
              <a:t>The SDG Research Dashboard to become a robust and operational tool.</a:t>
            </a:r>
            <a:endParaRPr/>
          </a:p>
          <a:p>
            <a:pPr marL="228600" marR="0" lvl="0" indent="-228600" algn="l" rtl="0">
              <a:lnSpc>
                <a:spcPct val="90000"/>
              </a:lnSpc>
              <a:spcBef>
                <a:spcPts val="1000"/>
              </a:spcBef>
              <a:spcAft>
                <a:spcPts val="0"/>
              </a:spcAft>
              <a:buClr>
                <a:srgbClr val="00322F"/>
              </a:buClr>
              <a:buSzPts val="2800"/>
              <a:buFont typeface="Arial"/>
              <a:buChar char="•"/>
            </a:pPr>
            <a:r>
              <a:rPr lang="en-US" sz="2800" b="0" i="0" u="none" strike="noStrike" cap="none">
                <a:solidFill>
                  <a:srgbClr val="00322F"/>
                </a:solidFill>
                <a:latin typeface="Arial"/>
                <a:ea typeface="Arial"/>
                <a:cs typeface="Arial"/>
                <a:sym typeface="Arial"/>
              </a:rPr>
              <a:t>The SDG Research Dashboard is available for other universities and networks.</a:t>
            </a:r>
            <a:endParaRPr/>
          </a:p>
        </p:txBody>
      </p:sp>
      <p:grpSp>
        <p:nvGrpSpPr>
          <p:cNvPr id="167" name="Google Shape;167;p5"/>
          <p:cNvGrpSpPr/>
          <p:nvPr/>
        </p:nvGrpSpPr>
        <p:grpSpPr>
          <a:xfrm>
            <a:off x="9411003" y="1319021"/>
            <a:ext cx="2637660" cy="4772010"/>
            <a:chOff x="9973340" y="1872156"/>
            <a:chExt cx="2271028" cy="4108705"/>
          </a:xfrm>
        </p:grpSpPr>
        <p:pic>
          <p:nvPicPr>
            <p:cNvPr id="168" name="Google Shape;168;p5"/>
            <p:cNvPicPr preferRelativeResize="0"/>
            <p:nvPr/>
          </p:nvPicPr>
          <p:blipFill rotWithShape="1">
            <a:blip r:embed="rId3">
              <a:alphaModFix/>
            </a:blip>
            <a:srcRect/>
            <a:stretch/>
          </p:blipFill>
          <p:spPr>
            <a:xfrm>
              <a:off x="11554679" y="3857455"/>
              <a:ext cx="607850" cy="240157"/>
            </a:xfrm>
            <a:prstGeom prst="rect">
              <a:avLst/>
            </a:prstGeom>
            <a:noFill/>
            <a:ln>
              <a:noFill/>
            </a:ln>
          </p:spPr>
        </p:pic>
        <p:sp>
          <p:nvSpPr>
            <p:cNvPr id="169" name="Google Shape;169;p5"/>
            <p:cNvSpPr txBox="1"/>
            <p:nvPr/>
          </p:nvSpPr>
          <p:spPr>
            <a:xfrm>
              <a:off x="11472842" y="1872156"/>
              <a:ext cx="771525"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Calibri"/>
                <a:buNone/>
              </a:pPr>
              <a:r>
                <a:rPr lang="en-US" sz="1600" b="0" i="0" u="none" strike="noStrike" cap="none">
                  <a:solidFill>
                    <a:srgbClr val="000000"/>
                  </a:solidFill>
                  <a:latin typeface="Calibri"/>
                  <a:ea typeface="Calibri"/>
                  <a:cs typeface="Calibri"/>
                  <a:sym typeface="Calibri"/>
                </a:rPr>
                <a:t>Chairs</a:t>
              </a:r>
              <a:endParaRPr/>
            </a:p>
          </p:txBody>
        </p:sp>
        <p:pic>
          <p:nvPicPr>
            <p:cNvPr id="170" name="Google Shape;170;p5"/>
            <p:cNvPicPr preferRelativeResize="0"/>
            <p:nvPr/>
          </p:nvPicPr>
          <p:blipFill rotWithShape="1">
            <a:blip r:embed="rId4">
              <a:alphaModFix/>
            </a:blip>
            <a:srcRect b="-2356"/>
            <a:stretch/>
          </p:blipFill>
          <p:spPr>
            <a:xfrm>
              <a:off x="11548551" y="2634106"/>
              <a:ext cx="620106" cy="315781"/>
            </a:xfrm>
            <a:prstGeom prst="rect">
              <a:avLst/>
            </a:prstGeom>
            <a:noFill/>
            <a:ln>
              <a:noFill/>
            </a:ln>
          </p:spPr>
        </p:pic>
        <p:grpSp>
          <p:nvGrpSpPr>
            <p:cNvPr id="171" name="Google Shape;171;p5"/>
            <p:cNvGrpSpPr/>
            <p:nvPr/>
          </p:nvGrpSpPr>
          <p:grpSpPr>
            <a:xfrm>
              <a:off x="9973340" y="1872156"/>
              <a:ext cx="1499502" cy="4108705"/>
              <a:chOff x="10858500" y="2880086"/>
              <a:chExt cx="1190045" cy="3296877"/>
            </a:xfrm>
          </p:grpSpPr>
          <p:sp>
            <p:nvSpPr>
              <p:cNvPr id="172" name="Google Shape;172;p5"/>
              <p:cNvSpPr/>
              <p:nvPr/>
            </p:nvSpPr>
            <p:spPr>
              <a:xfrm>
                <a:off x="10858500" y="2880086"/>
                <a:ext cx="1190045" cy="3296877"/>
              </a:xfrm>
              <a:prstGeom prst="roundRect">
                <a:avLst>
                  <a:gd name="adj" fmla="val 16667"/>
                </a:avLst>
              </a:prstGeom>
              <a:solidFill>
                <a:srgbClr val="00A19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73" name="Google Shape;173;p5"/>
              <p:cNvSpPr/>
              <p:nvPr/>
            </p:nvSpPr>
            <p:spPr>
              <a:xfrm>
                <a:off x="10940334" y="4137621"/>
                <a:ext cx="1026377" cy="731684"/>
              </a:xfrm>
              <a:prstGeom prst="roundRect">
                <a:avLst>
                  <a:gd name="adj" fmla="val 16667"/>
                </a:avLst>
              </a:prstGeom>
              <a:solidFill>
                <a:srgbClr val="00322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100" b="0" i="0" u="none" strike="noStrike" cap="none">
                    <a:solidFill>
                      <a:srgbClr val="FFFFFF"/>
                    </a:solidFill>
                    <a:latin typeface="Calibri"/>
                    <a:ea typeface="Calibri"/>
                    <a:cs typeface="Calibri"/>
                    <a:sym typeface="Calibri"/>
                  </a:rPr>
                  <a:t>Task </a:t>
                </a:r>
                <a:r>
                  <a:rPr lang="en-US" sz="1100">
                    <a:solidFill>
                      <a:srgbClr val="FFFFFF"/>
                    </a:solidFill>
                    <a:latin typeface="Calibri"/>
                    <a:ea typeface="Calibri"/>
                    <a:cs typeface="Calibri"/>
                    <a:sym typeface="Calibri"/>
                  </a:rPr>
                  <a:t>5.2</a:t>
                </a:r>
                <a:r>
                  <a:rPr lang="en-US" sz="1100" b="0" i="0" u="none" strike="noStrike" cap="none">
                    <a:solidFill>
                      <a:srgbClr val="FFFFFF"/>
                    </a:solidFill>
                    <a:latin typeface="Calibri"/>
                    <a:ea typeface="Calibri"/>
                    <a:cs typeface="Calibri"/>
                    <a:sym typeface="Calibri"/>
                  </a:rPr>
                  <a:t> </a:t>
                </a:r>
                <a:r>
                  <a:rPr lang="en-US" sz="1100">
                    <a:solidFill>
                      <a:srgbClr val="FFFFFF"/>
                    </a:solidFill>
                    <a:latin typeface="Calibri"/>
                    <a:ea typeface="Calibri"/>
                    <a:cs typeface="Calibri"/>
                    <a:sym typeface="Calibri"/>
                  </a:rPr>
                  <a:t>Aurora Sustainability Education</a:t>
                </a:r>
                <a:endParaRPr sz="1100" b="0" i="0" u="none" strike="noStrike" cap="none">
                  <a:solidFill>
                    <a:srgbClr val="FFFFFF"/>
                  </a:solidFill>
                  <a:latin typeface="Calibri"/>
                  <a:ea typeface="Calibri"/>
                  <a:cs typeface="Calibri"/>
                  <a:sym typeface="Calibri"/>
                </a:endParaRPr>
              </a:p>
            </p:txBody>
          </p:sp>
          <p:sp>
            <p:nvSpPr>
              <p:cNvPr id="174" name="Google Shape;174;p5"/>
              <p:cNvSpPr/>
              <p:nvPr/>
            </p:nvSpPr>
            <p:spPr>
              <a:xfrm>
                <a:off x="10940334" y="5109197"/>
                <a:ext cx="1026376" cy="731684"/>
              </a:xfrm>
              <a:prstGeom prst="roundRect">
                <a:avLst>
                  <a:gd name="adj" fmla="val 16667"/>
                </a:avLst>
              </a:prstGeom>
              <a:solidFill>
                <a:srgbClr val="00322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100" b="0" i="0" u="none" strike="noStrike" cap="none">
                    <a:solidFill>
                      <a:srgbClr val="FFFFFF"/>
                    </a:solidFill>
                    <a:latin typeface="Calibri"/>
                    <a:ea typeface="Calibri"/>
                    <a:cs typeface="Calibri"/>
                    <a:sym typeface="Calibri"/>
                  </a:rPr>
                  <a:t>Task 5.3 </a:t>
                </a:r>
                <a:r>
                  <a:rPr lang="en-US" sz="1100">
                    <a:solidFill>
                      <a:srgbClr val="FFFFFF"/>
                    </a:solidFill>
                    <a:latin typeface="Calibri"/>
                    <a:ea typeface="Calibri"/>
                    <a:cs typeface="Calibri"/>
                    <a:sym typeface="Calibri"/>
                  </a:rPr>
                  <a:t>Aurora Sustainable Campus</a:t>
                </a:r>
                <a:endParaRPr/>
              </a:p>
              <a:p>
                <a:pPr marL="0" marR="0" lvl="0" indent="0" algn="ctr" rtl="0">
                  <a:spcBef>
                    <a:spcPts val="0"/>
                  </a:spcBef>
                  <a:spcAft>
                    <a:spcPts val="0"/>
                  </a:spcAft>
                  <a:buNone/>
                </a:pPr>
                <a:r>
                  <a:rPr lang="en-US" sz="1100">
                    <a:solidFill>
                      <a:srgbClr val="FFFFFF"/>
                    </a:solidFill>
                    <a:latin typeface="Calibri"/>
                    <a:ea typeface="Calibri"/>
                    <a:cs typeface="Calibri"/>
                    <a:sym typeface="Calibri"/>
                  </a:rPr>
                  <a:t>Action plan ASCA</a:t>
                </a:r>
                <a:endParaRPr sz="1100" b="0" i="0" u="none" strike="noStrike" cap="none">
                  <a:solidFill>
                    <a:srgbClr val="FFFFFF"/>
                  </a:solidFill>
                  <a:latin typeface="Calibri"/>
                  <a:ea typeface="Calibri"/>
                  <a:cs typeface="Calibri"/>
                  <a:sym typeface="Calibri"/>
                </a:endParaRPr>
              </a:p>
            </p:txBody>
          </p:sp>
          <p:sp>
            <p:nvSpPr>
              <p:cNvPr id="175" name="Google Shape;175;p5"/>
              <p:cNvSpPr/>
              <p:nvPr/>
            </p:nvSpPr>
            <p:spPr>
              <a:xfrm>
                <a:off x="10940334" y="3167763"/>
                <a:ext cx="1026376" cy="731684"/>
              </a:xfrm>
              <a:prstGeom prst="roundRect">
                <a:avLst>
                  <a:gd name="adj" fmla="val 16667"/>
                </a:avLst>
              </a:prstGeom>
              <a:solidFill>
                <a:srgbClr val="00322F">
                  <a:alpha val="5764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400"/>
                  <a:buFont typeface="Calibri"/>
                  <a:buNone/>
                </a:pPr>
                <a:r>
                  <a:rPr lang="en-US" sz="1400" b="1" i="0" u="none" strike="noStrike" cap="none">
                    <a:solidFill>
                      <a:srgbClr val="FFFFFF"/>
                    </a:solidFill>
                    <a:latin typeface="Calibri"/>
                    <a:ea typeface="Calibri"/>
                    <a:cs typeface="Calibri"/>
                    <a:sym typeface="Calibri"/>
                  </a:rPr>
                  <a:t>Task 5.1 Aurora SDG Research </a:t>
                </a:r>
                <a:r>
                  <a:rPr lang="en-US" sz="1400" b="1">
                    <a:solidFill>
                      <a:srgbClr val="FFFFFF"/>
                    </a:solidFill>
                    <a:latin typeface="Calibri"/>
                    <a:ea typeface="Calibri"/>
                    <a:cs typeface="Calibri"/>
                    <a:sym typeface="Calibri"/>
                  </a:rPr>
                  <a:t>D</a:t>
                </a:r>
                <a:r>
                  <a:rPr lang="en-US" sz="1400" b="1" i="0" u="none" strike="noStrike" cap="none">
                    <a:solidFill>
                      <a:srgbClr val="FFFFFF"/>
                    </a:solidFill>
                    <a:latin typeface="Calibri"/>
                    <a:ea typeface="Calibri"/>
                    <a:cs typeface="Calibri"/>
                    <a:sym typeface="Calibri"/>
                  </a:rPr>
                  <a:t>ashboard</a:t>
                </a:r>
                <a:endParaRPr/>
              </a:p>
            </p:txBody>
          </p:sp>
        </p:grpSp>
        <p:pic>
          <p:nvPicPr>
            <p:cNvPr id="176" name="Google Shape;176;p5"/>
            <p:cNvPicPr preferRelativeResize="0"/>
            <p:nvPr/>
          </p:nvPicPr>
          <p:blipFill rotWithShape="1">
            <a:blip r:embed="rId3">
              <a:alphaModFix/>
            </a:blip>
            <a:srcRect/>
            <a:stretch/>
          </p:blipFill>
          <p:spPr>
            <a:xfrm>
              <a:off x="11548551" y="5054645"/>
              <a:ext cx="607850" cy="240157"/>
            </a:xfrm>
            <a:prstGeom prst="rect">
              <a:avLst/>
            </a:prstGeom>
            <a:noFill/>
            <a:ln>
              <a:noFill/>
            </a:ln>
          </p:spPr>
        </p:pic>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Shape 452"/>
        <p:cNvGrpSpPr/>
        <p:nvPr/>
      </p:nvGrpSpPr>
      <p:grpSpPr>
        <a:xfrm>
          <a:off x="0" y="0"/>
          <a:ext cx="0" cy="0"/>
          <a:chOff x="0" y="0"/>
          <a:chExt cx="0" cy="0"/>
        </a:xfrm>
      </p:grpSpPr>
      <p:sp>
        <p:nvSpPr>
          <p:cNvPr id="453" name="Google Shape;453;p25"/>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b="1"/>
              <a:t>D2: MACHINE LEARNING SDG-TEXT CLASSIFIER</a:t>
            </a:r>
            <a:br>
              <a:rPr lang="en-US" b="1"/>
            </a:br>
            <a:r>
              <a:rPr lang="en-US"/>
              <a:t>TMD ASSIGNMENT</a:t>
            </a:r>
            <a:endParaRPr/>
          </a:p>
        </p:txBody>
      </p:sp>
      <p:sp>
        <p:nvSpPr>
          <p:cNvPr id="454" name="Google Shape;454;p25"/>
          <p:cNvSpPr txBox="1"/>
          <p:nvPr/>
        </p:nvSpPr>
        <p:spPr>
          <a:xfrm>
            <a:off x="143340" y="1424763"/>
            <a:ext cx="4733459" cy="4752200"/>
          </a:xfrm>
          <a:prstGeom prst="rect">
            <a:avLst/>
          </a:prstGeom>
          <a:noFill/>
          <a:ln>
            <a:noFill/>
          </a:ln>
        </p:spPr>
        <p:txBody>
          <a:bodyPr spcFirstLastPara="1" wrap="square" lIns="91425" tIns="45700" rIns="91425" bIns="45700" anchor="t" anchorCtr="0">
            <a:normAutofit/>
          </a:bodyPr>
          <a:lstStyle/>
          <a:p>
            <a:pPr marL="202500" marR="0" lvl="0" indent="0" algn="l" rtl="0">
              <a:lnSpc>
                <a:spcPct val="90000"/>
              </a:lnSpc>
              <a:spcBef>
                <a:spcPts val="0"/>
              </a:spcBef>
              <a:spcAft>
                <a:spcPts val="0"/>
              </a:spcAft>
              <a:buClr>
                <a:schemeClr val="dk1"/>
              </a:buClr>
              <a:buSzPts val="1800"/>
              <a:buFont typeface="Arial"/>
              <a:buNone/>
            </a:pPr>
            <a:r>
              <a:rPr lang="en-US" sz="1800">
                <a:solidFill>
                  <a:schemeClr val="dk1"/>
                </a:solidFill>
                <a:latin typeface="Calibri"/>
                <a:ea typeface="Calibri"/>
                <a:cs typeface="Calibri"/>
                <a:sym typeface="Calibri"/>
              </a:rPr>
              <a:t>What has already been done</a:t>
            </a:r>
            <a:endParaRPr/>
          </a:p>
          <a:p>
            <a:pPr marL="545400" marR="0" lvl="0" indent="-342900" algn="l" rtl="0">
              <a:lnSpc>
                <a:spcPct val="90000"/>
              </a:lnSpc>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We have a Scopus corpus of 1.5 million English research papers labeled to the Goals and Targets, retrieved with query model.</a:t>
            </a:r>
            <a:endParaRPr/>
          </a:p>
          <a:p>
            <a:pPr marL="545400" marR="0" lvl="0" indent="-342900" algn="l" rtl="0">
              <a:lnSpc>
                <a:spcPct val="90000"/>
              </a:lnSpc>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Hand picked publications by domain experts, surveyed from 150+ researchers at universities in aurora.</a:t>
            </a:r>
            <a:endParaRPr/>
          </a:p>
          <a:p>
            <a:pPr marL="545400" marR="0" lvl="0" indent="-342900" algn="l" rtl="0">
              <a:lnSpc>
                <a:spcPct val="90000"/>
              </a:lnSpc>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SDG-Tracker: (ML approach) Previous work by text mining students.</a:t>
            </a:r>
            <a:endParaRPr/>
          </a:p>
          <a:p>
            <a:pPr marL="545400" marR="0" lvl="0" indent="-342900" algn="l" rtl="0">
              <a:lnSpc>
                <a:spcPct val="90000"/>
              </a:lnSpc>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Linked-SDG: (linked ontologies approach) Previous work by the UN library and Official Statistics office.</a:t>
            </a:r>
            <a:endParaRPr/>
          </a:p>
          <a:p>
            <a:pPr marL="545400" marR="0" lvl="0" indent="-342900" algn="l" rtl="0">
              <a:lnSpc>
                <a:spcPct val="90000"/>
              </a:lnSpc>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We intend to use the OpenAIRE Research Graph to classify all our publications, in all research fields, in all languages.</a:t>
            </a:r>
            <a:endParaRPr sz="1800">
              <a:solidFill>
                <a:schemeClr val="dk1"/>
              </a:solidFill>
              <a:latin typeface="Calibri"/>
              <a:ea typeface="Calibri"/>
              <a:cs typeface="Calibri"/>
              <a:sym typeface="Calibri"/>
            </a:endParaRPr>
          </a:p>
        </p:txBody>
      </p:sp>
      <p:sp>
        <p:nvSpPr>
          <p:cNvPr id="455" name="Google Shape;455;p25"/>
          <p:cNvSpPr txBox="1"/>
          <p:nvPr/>
        </p:nvSpPr>
        <p:spPr>
          <a:xfrm>
            <a:off x="4876800" y="1424763"/>
            <a:ext cx="7171861" cy="5004612"/>
          </a:xfrm>
          <a:prstGeom prst="rect">
            <a:avLst/>
          </a:prstGeom>
          <a:noFill/>
          <a:ln>
            <a:noFill/>
          </a:ln>
        </p:spPr>
        <p:txBody>
          <a:bodyPr spcFirstLastPara="1" wrap="square" lIns="91425" tIns="45700" rIns="91425" bIns="45700" anchor="t" anchorCtr="0">
            <a:normAutofit fontScale="92500"/>
          </a:bodyPr>
          <a:lstStyle/>
          <a:p>
            <a:pPr marL="202500" marR="0" lvl="0" indent="0" algn="l" rtl="0">
              <a:lnSpc>
                <a:spcPct val="90000"/>
              </a:lnSpc>
              <a:spcBef>
                <a:spcPts val="0"/>
              </a:spcBef>
              <a:spcAft>
                <a:spcPts val="0"/>
              </a:spcAft>
              <a:buClr>
                <a:schemeClr val="dk1"/>
              </a:buClr>
              <a:buSzPct val="100000"/>
              <a:buFont typeface="Arial"/>
              <a:buNone/>
            </a:pPr>
            <a:r>
              <a:rPr lang="en-US" sz="1950">
                <a:solidFill>
                  <a:schemeClr val="dk1"/>
                </a:solidFill>
                <a:latin typeface="Calibri"/>
                <a:ea typeface="Calibri"/>
                <a:cs typeface="Calibri"/>
                <a:sym typeface="Calibri"/>
              </a:rPr>
              <a:t>We need you to</a:t>
            </a:r>
            <a:endParaRPr/>
          </a:p>
          <a:p>
            <a:pPr marL="545400" marR="0" lvl="0" indent="-342947" algn="l" rtl="0">
              <a:lnSpc>
                <a:spcPct val="90000"/>
              </a:lnSpc>
              <a:spcBef>
                <a:spcPts val="0"/>
              </a:spcBef>
              <a:spcAft>
                <a:spcPts val="0"/>
              </a:spcAft>
              <a:buClr>
                <a:schemeClr val="dk1"/>
              </a:buClr>
              <a:buSzPct val="100000"/>
              <a:buFont typeface="Arial"/>
              <a:buChar char="-"/>
            </a:pPr>
            <a:r>
              <a:rPr lang="en-US" sz="1950">
                <a:solidFill>
                  <a:schemeClr val="dk1"/>
                </a:solidFill>
                <a:latin typeface="Calibri"/>
                <a:ea typeface="Calibri"/>
                <a:cs typeface="Calibri"/>
                <a:sym typeface="Calibri"/>
              </a:rPr>
              <a:t>build a solid foundation for our project to continue with</a:t>
            </a:r>
            <a:endParaRPr/>
          </a:p>
          <a:p>
            <a:pPr marL="545400" marR="0" lvl="0" indent="-342947" algn="l" rtl="0">
              <a:lnSpc>
                <a:spcPct val="90000"/>
              </a:lnSpc>
              <a:spcBef>
                <a:spcPts val="0"/>
              </a:spcBef>
              <a:spcAft>
                <a:spcPts val="0"/>
              </a:spcAft>
              <a:buClr>
                <a:schemeClr val="dk1"/>
              </a:buClr>
              <a:buSzPct val="100000"/>
              <a:buFont typeface="Arial"/>
              <a:buChar char="-"/>
            </a:pPr>
            <a:r>
              <a:rPr lang="en-US" sz="1950">
                <a:solidFill>
                  <a:schemeClr val="dk1"/>
                </a:solidFill>
                <a:latin typeface="Calibri"/>
                <a:ea typeface="Calibri"/>
                <a:cs typeface="Calibri"/>
                <a:sym typeface="Calibri"/>
              </a:rPr>
              <a:t>develop a classifier that automatically labels research papers with sustainability development goals, on the level of the goals and on the level of the targets.</a:t>
            </a:r>
            <a:endParaRPr/>
          </a:p>
          <a:p>
            <a:pPr marL="545400" marR="0" lvl="0" indent="-342947" algn="l" rtl="0">
              <a:lnSpc>
                <a:spcPct val="90000"/>
              </a:lnSpc>
              <a:spcBef>
                <a:spcPts val="0"/>
              </a:spcBef>
              <a:spcAft>
                <a:spcPts val="0"/>
              </a:spcAft>
              <a:buClr>
                <a:schemeClr val="dk1"/>
              </a:buClr>
              <a:buSzPct val="100000"/>
              <a:buFont typeface="Arial"/>
              <a:buChar char="-"/>
            </a:pPr>
            <a:r>
              <a:rPr lang="en-US" sz="1950">
                <a:solidFill>
                  <a:schemeClr val="dk1"/>
                </a:solidFill>
                <a:latin typeface="Calibri"/>
                <a:ea typeface="Calibri"/>
                <a:cs typeface="Calibri"/>
                <a:sym typeface="Calibri"/>
              </a:rPr>
              <a:t>transfer the classification model to other languages, especially English, German, French, Italian, Spanish, Catalan, Czech, Dutch, Icelandic, Danish. </a:t>
            </a:r>
            <a:endParaRPr sz="1950">
              <a:solidFill>
                <a:schemeClr val="dk1"/>
              </a:solidFill>
              <a:latin typeface="Calibri"/>
              <a:ea typeface="Calibri"/>
              <a:cs typeface="Calibri"/>
              <a:sym typeface="Calibri"/>
            </a:endParaRPr>
          </a:p>
          <a:p>
            <a:pPr marL="545400" marR="0" lvl="0" indent="-342947" algn="l" rtl="0">
              <a:lnSpc>
                <a:spcPct val="90000"/>
              </a:lnSpc>
              <a:spcBef>
                <a:spcPts val="0"/>
              </a:spcBef>
              <a:spcAft>
                <a:spcPts val="0"/>
              </a:spcAft>
              <a:buClr>
                <a:schemeClr val="dk1"/>
              </a:buClr>
              <a:buSzPct val="100000"/>
              <a:buFont typeface="Arial"/>
              <a:buChar char="-"/>
            </a:pPr>
            <a:r>
              <a:rPr lang="en-US" sz="1950">
                <a:solidFill>
                  <a:schemeClr val="dk1"/>
                </a:solidFill>
                <a:latin typeface="Calibri"/>
                <a:ea typeface="Calibri"/>
                <a:cs typeface="Calibri"/>
                <a:sym typeface="Calibri"/>
              </a:rPr>
              <a:t>investigate the approaches that delivers the best results based on optimal quality, accuracy, explain-ability and re-usability of the model.</a:t>
            </a:r>
            <a:endParaRPr sz="1950">
              <a:solidFill>
                <a:schemeClr val="dk1"/>
              </a:solidFill>
              <a:latin typeface="Calibri"/>
              <a:ea typeface="Calibri"/>
              <a:cs typeface="Calibri"/>
              <a:sym typeface="Calibri"/>
            </a:endParaRPr>
          </a:p>
          <a:p>
            <a:pPr marL="750600" marR="0" lvl="2" indent="-342925" algn="l" rtl="0">
              <a:lnSpc>
                <a:spcPct val="100000"/>
              </a:lnSpc>
              <a:spcBef>
                <a:spcPts val="0"/>
              </a:spcBef>
              <a:spcAft>
                <a:spcPts val="0"/>
              </a:spcAft>
              <a:buClr>
                <a:srgbClr val="C00000"/>
              </a:buClr>
              <a:buSzPct val="80000"/>
              <a:buFont typeface="Calibri"/>
              <a:buChar char="-"/>
            </a:pPr>
            <a:r>
              <a:rPr lang="en-US" sz="1500" b="0" i="0" u="none" strike="noStrike" cap="none">
                <a:solidFill>
                  <a:schemeClr val="dk1"/>
                </a:solidFill>
                <a:latin typeface="Calibri"/>
                <a:ea typeface="Calibri"/>
                <a:cs typeface="Calibri"/>
                <a:sym typeface="Calibri"/>
              </a:rPr>
              <a:t>Therefore, focus on least two or three SDG's, not all SDG’s.</a:t>
            </a:r>
            <a:endParaRPr/>
          </a:p>
          <a:p>
            <a:pPr marL="545400" marR="0" lvl="0" indent="-342947" algn="l" rtl="0">
              <a:lnSpc>
                <a:spcPct val="90000"/>
              </a:lnSpc>
              <a:spcBef>
                <a:spcPts val="0"/>
              </a:spcBef>
              <a:spcAft>
                <a:spcPts val="0"/>
              </a:spcAft>
              <a:buClr>
                <a:schemeClr val="dk1"/>
              </a:buClr>
              <a:buSzPct val="100000"/>
              <a:buFont typeface="Arial"/>
              <a:buChar char="-"/>
            </a:pPr>
            <a:r>
              <a:rPr lang="en-US" sz="1950">
                <a:solidFill>
                  <a:schemeClr val="dk1"/>
                </a:solidFill>
                <a:latin typeface="Calibri"/>
                <a:ea typeface="Calibri"/>
                <a:cs typeface="Calibri"/>
                <a:sym typeface="Calibri"/>
              </a:rPr>
              <a:t>document the results in a way that the Aurora project group is able replicate the work for the other SDG’s in the months to come after the investigative work of the TMD assignment.</a:t>
            </a:r>
            <a:endParaRPr/>
          </a:p>
          <a:p>
            <a:pPr marL="545400" marR="0" lvl="0" indent="-228409" algn="l" rtl="0">
              <a:lnSpc>
                <a:spcPct val="90000"/>
              </a:lnSpc>
              <a:spcBef>
                <a:spcPts val="0"/>
              </a:spcBef>
              <a:spcAft>
                <a:spcPts val="0"/>
              </a:spcAft>
              <a:buClr>
                <a:schemeClr val="dk1"/>
              </a:buClr>
              <a:buSzPct val="100000"/>
              <a:buFont typeface="Arial"/>
              <a:buNone/>
            </a:pPr>
            <a:endParaRPr sz="1950">
              <a:solidFill>
                <a:schemeClr val="dk1"/>
              </a:solidFill>
              <a:latin typeface="Calibri"/>
              <a:ea typeface="Calibri"/>
              <a:cs typeface="Calibri"/>
              <a:sym typeface="Calibri"/>
            </a:endParaRPr>
          </a:p>
          <a:p>
            <a:pPr marL="202500" marR="0" lvl="0" indent="0" algn="l" rtl="0">
              <a:lnSpc>
                <a:spcPct val="90000"/>
              </a:lnSpc>
              <a:spcBef>
                <a:spcPts val="0"/>
              </a:spcBef>
              <a:spcAft>
                <a:spcPts val="0"/>
              </a:spcAft>
              <a:buClr>
                <a:schemeClr val="dk1"/>
              </a:buClr>
              <a:buSzPct val="100000"/>
              <a:buFont typeface="Arial"/>
              <a:buNone/>
            </a:pPr>
            <a:r>
              <a:rPr lang="en-US" sz="1950">
                <a:solidFill>
                  <a:schemeClr val="dk1"/>
                </a:solidFill>
                <a:latin typeface="Calibri"/>
                <a:ea typeface="Calibri"/>
                <a:cs typeface="Calibri"/>
                <a:sym typeface="Calibri"/>
              </a:rPr>
              <a:t>We are not asking you to :</a:t>
            </a:r>
            <a:endParaRPr/>
          </a:p>
          <a:p>
            <a:pPr marL="545400" marR="0" lvl="0" indent="-342947" algn="l" rtl="0">
              <a:lnSpc>
                <a:spcPct val="90000"/>
              </a:lnSpc>
              <a:spcBef>
                <a:spcPts val="0"/>
              </a:spcBef>
              <a:spcAft>
                <a:spcPts val="0"/>
              </a:spcAft>
              <a:buClr>
                <a:schemeClr val="dk1"/>
              </a:buClr>
              <a:buSzPct val="100000"/>
              <a:buFont typeface="Arial"/>
              <a:buChar char="-"/>
            </a:pPr>
            <a:r>
              <a:rPr lang="en-US" sz="1950">
                <a:solidFill>
                  <a:schemeClr val="dk1"/>
                </a:solidFill>
                <a:latin typeface="Calibri"/>
                <a:ea typeface="Calibri"/>
                <a:cs typeface="Calibri"/>
                <a:sym typeface="Calibri"/>
              </a:rPr>
              <a:t>build a model for all SDG’s</a:t>
            </a:r>
            <a:endParaRPr/>
          </a:p>
          <a:p>
            <a:pPr marL="545400" marR="0" lvl="0" indent="-342947" algn="l" rtl="0">
              <a:lnSpc>
                <a:spcPct val="90000"/>
              </a:lnSpc>
              <a:spcBef>
                <a:spcPts val="0"/>
              </a:spcBef>
              <a:spcAft>
                <a:spcPts val="0"/>
              </a:spcAft>
              <a:buClr>
                <a:schemeClr val="dk1"/>
              </a:buClr>
              <a:buSzPct val="100000"/>
              <a:buFont typeface="Arial"/>
              <a:buChar char="-"/>
            </a:pPr>
            <a:r>
              <a:rPr lang="en-US" sz="1950">
                <a:solidFill>
                  <a:schemeClr val="dk1"/>
                </a:solidFill>
                <a:latin typeface="Calibri"/>
                <a:ea typeface="Calibri"/>
                <a:cs typeface="Calibri"/>
                <a:sym typeface="Calibri"/>
              </a:rPr>
              <a:t>deploy the model in a webservice</a:t>
            </a:r>
            <a:endParaRPr/>
          </a:p>
          <a:p>
            <a:pPr marL="545400" marR="0" lvl="0" indent="-342947" algn="l" rtl="0">
              <a:lnSpc>
                <a:spcPct val="90000"/>
              </a:lnSpc>
              <a:spcBef>
                <a:spcPts val="0"/>
              </a:spcBef>
              <a:spcAft>
                <a:spcPts val="0"/>
              </a:spcAft>
              <a:buClr>
                <a:schemeClr val="dk1"/>
              </a:buClr>
              <a:buSzPct val="100000"/>
              <a:buFont typeface="Arial"/>
              <a:buChar char="-"/>
            </a:pPr>
            <a:r>
              <a:rPr lang="en-US" sz="1950">
                <a:solidFill>
                  <a:schemeClr val="dk1"/>
                </a:solidFill>
                <a:latin typeface="Calibri"/>
                <a:ea typeface="Calibri"/>
                <a:cs typeface="Calibri"/>
                <a:sym typeface="Calibri"/>
              </a:rPr>
              <a:t>collect and classify all the papers in the OpenAIRE research graph.</a:t>
            </a:r>
            <a:endParaRPr sz="1950">
              <a:solidFill>
                <a:schemeClr val="dk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Shape 459"/>
        <p:cNvGrpSpPr/>
        <p:nvPr/>
      </p:nvGrpSpPr>
      <p:grpSpPr>
        <a:xfrm>
          <a:off x="0" y="0"/>
          <a:ext cx="0" cy="0"/>
          <a:chOff x="0" y="0"/>
          <a:chExt cx="0" cy="0"/>
        </a:xfrm>
      </p:grpSpPr>
      <p:sp>
        <p:nvSpPr>
          <p:cNvPr id="460" name="Google Shape;460;p26"/>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Arial"/>
              <a:buNone/>
            </a:pPr>
            <a:r>
              <a:rPr lang="en-US" b="1">
                <a:latin typeface="Arial"/>
                <a:ea typeface="Arial"/>
                <a:cs typeface="Arial"/>
                <a:sym typeface="Arial"/>
              </a:rPr>
              <a:t>5.1 AURORA SDG RESEARCH DASHBOARD</a:t>
            </a:r>
            <a:br>
              <a:rPr lang="en-US" b="1">
                <a:solidFill>
                  <a:srgbClr val="00322F"/>
                </a:solidFill>
                <a:latin typeface="Arial"/>
                <a:ea typeface="Arial"/>
                <a:cs typeface="Arial"/>
                <a:sym typeface="Arial"/>
              </a:rPr>
            </a:br>
            <a:r>
              <a:rPr lang="en-US" b="1" i="1">
                <a:solidFill>
                  <a:srgbClr val="00322F"/>
                </a:solidFill>
                <a:latin typeface="Calibri"/>
                <a:ea typeface="Calibri"/>
                <a:cs typeface="Calibri"/>
                <a:sym typeface="Calibri"/>
              </a:rPr>
              <a:t>OUR TEAM</a:t>
            </a:r>
            <a:endParaRPr/>
          </a:p>
        </p:txBody>
      </p:sp>
      <p:grpSp>
        <p:nvGrpSpPr>
          <p:cNvPr id="461" name="Google Shape;461;p26"/>
          <p:cNvGrpSpPr/>
          <p:nvPr/>
        </p:nvGrpSpPr>
        <p:grpSpPr>
          <a:xfrm>
            <a:off x="143340" y="1487424"/>
            <a:ext cx="6400800" cy="4973527"/>
            <a:chOff x="143340" y="1487424"/>
            <a:chExt cx="6400800" cy="4973527"/>
          </a:xfrm>
        </p:grpSpPr>
        <p:pic>
          <p:nvPicPr>
            <p:cNvPr id="462" name="Google Shape;462;p26" descr="Machine generated alternative text:&#10;View &#10;Robert Jaworek &#10;Eike Spielberg &#10;Maurice (VI-I) Vanderfeesten &#10;José Luis I*Sris &#10;Felix Schmidt &#10;N Strong (Unive... &#10;Participants (12) &#10;Q Find a participant &#10;Maurice (VI-I) Vanderfeesten (Host, me) &#10;H. Klüpfel (LIDE) (Guest) &#10;Eike Spielberg (Guest) &#10;Alec Goldstone (Guest) &#10;Baldvin Zarioh (Guest) &#10;Felix Schmidt (Guest) &#10;Hanna (Guest) &#10;Jordy Gevers (VIJ Amsterdam) &#10;José Luis &amp; Cris (Guest) &#10;N Strong (University of Aberdeen) (Guest) &#10;Robert Jaworek (Guest) &#10;Thomas Haselwanter (LFLI Innsbruck) (Guest) % Cn &#10;e &#10;o &#10;o &#10;go slower &#10;o &#10;go faster &#10;more &#10;clear all "/>
            <p:cNvPicPr preferRelativeResize="0"/>
            <p:nvPr/>
          </p:nvPicPr>
          <p:blipFill rotWithShape="1">
            <a:blip r:embed="rId3">
              <a:alphaModFix/>
            </a:blip>
            <a:srcRect/>
            <a:stretch/>
          </p:blipFill>
          <p:spPr>
            <a:xfrm>
              <a:off x="143340" y="1487424"/>
              <a:ext cx="6400800" cy="4973527"/>
            </a:xfrm>
            <a:prstGeom prst="rect">
              <a:avLst/>
            </a:prstGeom>
            <a:noFill/>
            <a:ln>
              <a:noFill/>
            </a:ln>
            <a:effectLst>
              <a:outerShdw blurRad="292100" dist="139700" dir="2700000" algn="tl" rotWithShape="0">
                <a:srgbClr val="333333">
                  <a:alpha val="64705"/>
                </a:srgbClr>
              </a:outerShdw>
            </a:effectLst>
          </p:spPr>
        </p:pic>
        <p:pic>
          <p:nvPicPr>
            <p:cNvPr id="463" name="Google Shape;463;p26"/>
            <p:cNvPicPr preferRelativeResize="0"/>
            <p:nvPr/>
          </p:nvPicPr>
          <p:blipFill rotWithShape="1">
            <a:blip r:embed="rId4">
              <a:alphaModFix/>
            </a:blip>
            <a:srcRect/>
            <a:stretch/>
          </p:blipFill>
          <p:spPr>
            <a:xfrm>
              <a:off x="1474203" y="5251126"/>
              <a:ext cx="685102" cy="264846"/>
            </a:xfrm>
            <a:prstGeom prst="rect">
              <a:avLst/>
            </a:prstGeom>
            <a:noFill/>
            <a:ln>
              <a:noFill/>
            </a:ln>
          </p:spPr>
        </p:pic>
        <p:pic>
          <p:nvPicPr>
            <p:cNvPr id="464" name="Google Shape;464;p26"/>
            <p:cNvPicPr preferRelativeResize="0"/>
            <p:nvPr/>
          </p:nvPicPr>
          <p:blipFill rotWithShape="1">
            <a:blip r:embed="rId4">
              <a:alphaModFix/>
            </a:blip>
            <a:srcRect/>
            <a:stretch/>
          </p:blipFill>
          <p:spPr>
            <a:xfrm>
              <a:off x="1474203" y="4055063"/>
              <a:ext cx="685102" cy="264846"/>
            </a:xfrm>
            <a:prstGeom prst="rect">
              <a:avLst/>
            </a:prstGeom>
            <a:noFill/>
            <a:ln>
              <a:noFill/>
            </a:ln>
          </p:spPr>
        </p:pic>
        <p:pic>
          <p:nvPicPr>
            <p:cNvPr id="465" name="Google Shape;465;p26"/>
            <p:cNvPicPr preferRelativeResize="0"/>
            <p:nvPr/>
          </p:nvPicPr>
          <p:blipFill rotWithShape="1">
            <a:blip r:embed="rId4">
              <a:alphaModFix/>
            </a:blip>
            <a:srcRect/>
            <a:stretch/>
          </p:blipFill>
          <p:spPr>
            <a:xfrm>
              <a:off x="5660613" y="1691017"/>
              <a:ext cx="685102" cy="264846"/>
            </a:xfrm>
            <a:prstGeom prst="rect">
              <a:avLst/>
            </a:prstGeom>
            <a:noFill/>
            <a:ln>
              <a:noFill/>
            </a:ln>
          </p:spPr>
        </p:pic>
        <p:pic>
          <p:nvPicPr>
            <p:cNvPr id="466" name="Google Shape;466;p26"/>
            <p:cNvPicPr preferRelativeResize="0"/>
            <p:nvPr/>
          </p:nvPicPr>
          <p:blipFill rotWithShape="1">
            <a:blip r:embed="rId5">
              <a:alphaModFix/>
            </a:blip>
            <a:srcRect/>
            <a:stretch/>
          </p:blipFill>
          <p:spPr>
            <a:xfrm>
              <a:off x="3266622" y="5251126"/>
              <a:ext cx="980502" cy="314018"/>
            </a:xfrm>
            <a:prstGeom prst="rect">
              <a:avLst/>
            </a:prstGeom>
            <a:noFill/>
            <a:ln>
              <a:noFill/>
            </a:ln>
          </p:spPr>
        </p:pic>
        <p:pic>
          <p:nvPicPr>
            <p:cNvPr id="467" name="Google Shape;467;p26"/>
            <p:cNvPicPr preferRelativeResize="0"/>
            <p:nvPr/>
          </p:nvPicPr>
          <p:blipFill rotWithShape="1">
            <a:blip r:embed="rId6">
              <a:alphaModFix/>
            </a:blip>
            <a:srcRect/>
            <a:stretch/>
          </p:blipFill>
          <p:spPr>
            <a:xfrm>
              <a:off x="1178803" y="1691017"/>
              <a:ext cx="980502" cy="314018"/>
            </a:xfrm>
            <a:prstGeom prst="rect">
              <a:avLst/>
            </a:prstGeom>
            <a:noFill/>
            <a:ln>
              <a:noFill/>
            </a:ln>
          </p:spPr>
        </p:pic>
        <p:pic>
          <p:nvPicPr>
            <p:cNvPr id="468" name="Google Shape;468;p26"/>
            <p:cNvPicPr preferRelativeResize="0"/>
            <p:nvPr/>
          </p:nvPicPr>
          <p:blipFill rotWithShape="1">
            <a:blip r:embed="rId7">
              <a:alphaModFix/>
            </a:blip>
            <a:srcRect/>
            <a:stretch/>
          </p:blipFill>
          <p:spPr>
            <a:xfrm>
              <a:off x="5365213" y="4051398"/>
              <a:ext cx="980502" cy="314018"/>
            </a:xfrm>
            <a:prstGeom prst="rect">
              <a:avLst/>
            </a:prstGeom>
            <a:noFill/>
            <a:ln>
              <a:noFill/>
            </a:ln>
          </p:spPr>
        </p:pic>
        <p:pic>
          <p:nvPicPr>
            <p:cNvPr id="469" name="Google Shape;469;p26"/>
            <p:cNvPicPr preferRelativeResize="0"/>
            <p:nvPr/>
          </p:nvPicPr>
          <p:blipFill rotWithShape="1">
            <a:blip r:embed="rId8">
              <a:alphaModFix/>
            </a:blip>
            <a:srcRect/>
            <a:stretch/>
          </p:blipFill>
          <p:spPr>
            <a:xfrm>
              <a:off x="3266622" y="1691017"/>
              <a:ext cx="980502" cy="314018"/>
            </a:xfrm>
            <a:prstGeom prst="rect">
              <a:avLst/>
            </a:prstGeom>
            <a:noFill/>
            <a:ln>
              <a:noFill/>
            </a:ln>
          </p:spPr>
        </p:pic>
        <p:pic>
          <p:nvPicPr>
            <p:cNvPr id="470" name="Google Shape;470;p26"/>
            <p:cNvPicPr preferRelativeResize="0"/>
            <p:nvPr/>
          </p:nvPicPr>
          <p:blipFill rotWithShape="1">
            <a:blip r:embed="rId8">
              <a:alphaModFix/>
            </a:blip>
            <a:srcRect/>
            <a:stretch/>
          </p:blipFill>
          <p:spPr>
            <a:xfrm>
              <a:off x="1178803" y="2929835"/>
              <a:ext cx="980502" cy="314018"/>
            </a:xfrm>
            <a:prstGeom prst="rect">
              <a:avLst/>
            </a:prstGeom>
            <a:noFill/>
            <a:ln>
              <a:noFill/>
            </a:ln>
          </p:spPr>
        </p:pic>
        <p:pic>
          <p:nvPicPr>
            <p:cNvPr id="471" name="Google Shape;471;p26"/>
            <p:cNvPicPr preferRelativeResize="0"/>
            <p:nvPr/>
          </p:nvPicPr>
          <p:blipFill rotWithShape="1">
            <a:blip r:embed="rId9">
              <a:alphaModFix/>
            </a:blip>
            <a:srcRect/>
            <a:stretch/>
          </p:blipFill>
          <p:spPr>
            <a:xfrm>
              <a:off x="3287627" y="2920939"/>
              <a:ext cx="980502" cy="314018"/>
            </a:xfrm>
            <a:prstGeom prst="rect">
              <a:avLst/>
            </a:prstGeom>
            <a:noFill/>
            <a:ln>
              <a:noFill/>
            </a:ln>
          </p:spPr>
        </p:pic>
        <p:pic>
          <p:nvPicPr>
            <p:cNvPr id="472" name="Google Shape;472;p26"/>
            <p:cNvPicPr preferRelativeResize="0"/>
            <p:nvPr/>
          </p:nvPicPr>
          <p:blipFill rotWithShape="1">
            <a:blip r:embed="rId10">
              <a:alphaModFix/>
            </a:blip>
            <a:srcRect/>
            <a:stretch/>
          </p:blipFill>
          <p:spPr>
            <a:xfrm>
              <a:off x="5365213" y="2929835"/>
              <a:ext cx="980502" cy="314018"/>
            </a:xfrm>
            <a:prstGeom prst="rect">
              <a:avLst/>
            </a:prstGeom>
            <a:noFill/>
            <a:ln>
              <a:noFill/>
            </a:ln>
          </p:spPr>
        </p:pic>
        <p:pic>
          <p:nvPicPr>
            <p:cNvPr id="473" name="Google Shape;473;p26"/>
            <p:cNvPicPr preferRelativeResize="0"/>
            <p:nvPr/>
          </p:nvPicPr>
          <p:blipFill rotWithShape="1">
            <a:blip r:embed="rId10">
              <a:alphaModFix/>
            </a:blip>
            <a:srcRect/>
            <a:stretch/>
          </p:blipFill>
          <p:spPr>
            <a:xfrm>
              <a:off x="3287627" y="4791713"/>
              <a:ext cx="980502" cy="314018"/>
            </a:xfrm>
            <a:prstGeom prst="rect">
              <a:avLst/>
            </a:prstGeom>
            <a:noFill/>
            <a:ln>
              <a:noFill/>
            </a:ln>
          </p:spPr>
        </p:pic>
        <p:pic>
          <p:nvPicPr>
            <p:cNvPr id="474" name="Google Shape;474;p26"/>
            <p:cNvPicPr preferRelativeResize="0"/>
            <p:nvPr/>
          </p:nvPicPr>
          <p:blipFill rotWithShape="1">
            <a:blip r:embed="rId11">
              <a:alphaModFix/>
            </a:blip>
            <a:srcRect/>
            <a:stretch/>
          </p:blipFill>
          <p:spPr>
            <a:xfrm>
              <a:off x="5356632" y="5251126"/>
              <a:ext cx="968004" cy="314478"/>
            </a:xfrm>
            <a:prstGeom prst="rect">
              <a:avLst/>
            </a:prstGeom>
            <a:noFill/>
            <a:ln>
              <a:noFill/>
            </a:ln>
          </p:spPr>
        </p:pic>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Shape 478"/>
        <p:cNvGrpSpPr/>
        <p:nvPr/>
      </p:nvGrpSpPr>
      <p:grpSpPr>
        <a:xfrm>
          <a:off x="0" y="0"/>
          <a:ext cx="0" cy="0"/>
          <a:chOff x="0" y="0"/>
          <a:chExt cx="0" cy="0"/>
        </a:xfrm>
      </p:grpSpPr>
      <p:sp>
        <p:nvSpPr>
          <p:cNvPr id="479" name="Google Shape;479;p27"/>
          <p:cNvSpPr txBox="1">
            <a:spLocks noGrp="1"/>
          </p:cNvSpPr>
          <p:nvPr>
            <p:ph type="title"/>
          </p:nvPr>
        </p:nvSpPr>
        <p:spPr>
          <a:xfrm>
            <a:off x="143340" y="116633"/>
            <a:ext cx="11905323" cy="1080000"/>
          </a:xfrm>
          <a:prstGeom prst="rect">
            <a:avLst/>
          </a:prstGeom>
          <a:solidFill>
            <a:srgbClr val="2FAC66">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MORE SLIDES, JUST FOR FUN…</a:t>
            </a:r>
            <a:endParaRPr/>
          </a:p>
        </p:txBody>
      </p:sp>
      <p:sp>
        <p:nvSpPr>
          <p:cNvPr id="480" name="Google Shape;480;p27"/>
          <p:cNvSpPr>
            <a:spLocks noGrp="1"/>
          </p:cNvSpPr>
          <p:nvPr>
            <p:ph type="media" idx="2"/>
          </p:nvPr>
        </p:nvSpPr>
        <p:spPr>
          <a:xfrm>
            <a:off x="211664" y="1456661"/>
            <a:ext cx="11836997" cy="451869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Shape 484"/>
        <p:cNvGrpSpPr/>
        <p:nvPr/>
      </p:nvGrpSpPr>
      <p:grpSpPr>
        <a:xfrm>
          <a:off x="0" y="0"/>
          <a:ext cx="0" cy="0"/>
          <a:chOff x="0" y="0"/>
          <a:chExt cx="0" cy="0"/>
        </a:xfrm>
      </p:grpSpPr>
      <p:pic>
        <p:nvPicPr>
          <p:cNvPr id="485" name="Google Shape;485;p28"/>
          <p:cNvPicPr preferRelativeResize="0"/>
          <p:nvPr/>
        </p:nvPicPr>
        <p:blipFill rotWithShape="1">
          <a:blip r:embed="rId3">
            <a:alphaModFix/>
          </a:blip>
          <a:srcRect/>
          <a:stretch/>
        </p:blipFill>
        <p:spPr>
          <a:xfrm flipH="1">
            <a:off x="16" y="7812"/>
            <a:ext cx="12191984" cy="6857991"/>
          </a:xfrm>
          <a:prstGeom prst="rect">
            <a:avLst/>
          </a:prstGeom>
          <a:noFill/>
          <a:ln>
            <a:noFill/>
          </a:ln>
        </p:spPr>
      </p:pic>
      <p:pic>
        <p:nvPicPr>
          <p:cNvPr id="486" name="Google Shape;486;p28"/>
          <p:cNvPicPr preferRelativeResize="0"/>
          <p:nvPr/>
        </p:nvPicPr>
        <p:blipFill rotWithShape="1">
          <a:blip r:embed="rId4">
            <a:alphaModFix/>
          </a:blip>
          <a:srcRect/>
          <a:stretch/>
        </p:blipFill>
        <p:spPr>
          <a:xfrm>
            <a:off x="6530681" y="0"/>
            <a:ext cx="6409283" cy="6858000"/>
          </a:xfrm>
          <a:prstGeom prst="rect">
            <a:avLst/>
          </a:prstGeom>
          <a:noFill/>
          <a:ln>
            <a:noFill/>
          </a:ln>
        </p:spPr>
      </p:pic>
      <p:pic>
        <p:nvPicPr>
          <p:cNvPr id="487" name="Google Shape;487;p28"/>
          <p:cNvPicPr preferRelativeResize="0"/>
          <p:nvPr/>
        </p:nvPicPr>
        <p:blipFill rotWithShape="1">
          <a:blip r:embed="rId5">
            <a:alphaModFix/>
          </a:blip>
          <a:srcRect/>
          <a:stretch/>
        </p:blipFill>
        <p:spPr>
          <a:xfrm>
            <a:off x="8530072" y="3160759"/>
            <a:ext cx="405448" cy="552099"/>
          </a:xfrm>
          <a:prstGeom prst="rect">
            <a:avLst/>
          </a:prstGeom>
          <a:noFill/>
          <a:ln>
            <a:noFill/>
          </a:ln>
        </p:spPr>
      </p:pic>
      <p:pic>
        <p:nvPicPr>
          <p:cNvPr id="488" name="Google Shape;488;p28"/>
          <p:cNvPicPr preferRelativeResize="0"/>
          <p:nvPr/>
        </p:nvPicPr>
        <p:blipFill rotWithShape="1">
          <a:blip r:embed="rId6">
            <a:alphaModFix/>
          </a:blip>
          <a:srcRect/>
          <a:stretch/>
        </p:blipFill>
        <p:spPr>
          <a:xfrm>
            <a:off x="8647808" y="4356858"/>
            <a:ext cx="405448" cy="552099"/>
          </a:xfrm>
          <a:prstGeom prst="rect">
            <a:avLst/>
          </a:prstGeom>
          <a:noFill/>
          <a:ln>
            <a:noFill/>
          </a:ln>
        </p:spPr>
      </p:pic>
      <p:pic>
        <p:nvPicPr>
          <p:cNvPr id="489" name="Google Shape;489;p28"/>
          <p:cNvPicPr preferRelativeResize="0"/>
          <p:nvPr/>
        </p:nvPicPr>
        <p:blipFill rotWithShape="1">
          <a:blip r:embed="rId7">
            <a:alphaModFix/>
          </a:blip>
          <a:srcRect/>
          <a:stretch/>
        </p:blipFill>
        <p:spPr>
          <a:xfrm>
            <a:off x="9735323" y="5231017"/>
            <a:ext cx="405448" cy="552099"/>
          </a:xfrm>
          <a:prstGeom prst="rect">
            <a:avLst/>
          </a:prstGeom>
          <a:noFill/>
          <a:ln>
            <a:noFill/>
          </a:ln>
        </p:spPr>
      </p:pic>
      <p:pic>
        <p:nvPicPr>
          <p:cNvPr id="490" name="Google Shape;490;p28"/>
          <p:cNvPicPr preferRelativeResize="0"/>
          <p:nvPr/>
        </p:nvPicPr>
        <p:blipFill rotWithShape="1">
          <a:blip r:embed="rId8">
            <a:alphaModFix/>
          </a:blip>
          <a:srcRect/>
          <a:stretch/>
        </p:blipFill>
        <p:spPr>
          <a:xfrm>
            <a:off x="8791758" y="3330983"/>
            <a:ext cx="405448" cy="552099"/>
          </a:xfrm>
          <a:prstGeom prst="rect">
            <a:avLst/>
          </a:prstGeom>
          <a:noFill/>
          <a:ln>
            <a:noFill/>
          </a:ln>
        </p:spPr>
      </p:pic>
      <p:pic>
        <p:nvPicPr>
          <p:cNvPr id="491" name="Google Shape;491;p28"/>
          <p:cNvPicPr preferRelativeResize="0"/>
          <p:nvPr/>
        </p:nvPicPr>
        <p:blipFill rotWithShape="1">
          <a:blip r:embed="rId9">
            <a:alphaModFix/>
          </a:blip>
          <a:srcRect/>
          <a:stretch/>
        </p:blipFill>
        <p:spPr>
          <a:xfrm>
            <a:off x="9548041" y="3986950"/>
            <a:ext cx="405448" cy="552099"/>
          </a:xfrm>
          <a:prstGeom prst="rect">
            <a:avLst/>
          </a:prstGeom>
          <a:noFill/>
          <a:ln>
            <a:noFill/>
          </a:ln>
        </p:spPr>
      </p:pic>
      <p:pic>
        <p:nvPicPr>
          <p:cNvPr id="492" name="Google Shape;492;p28"/>
          <p:cNvPicPr preferRelativeResize="0"/>
          <p:nvPr/>
        </p:nvPicPr>
        <p:blipFill rotWithShape="1">
          <a:blip r:embed="rId8">
            <a:alphaModFix/>
          </a:blip>
          <a:srcRect/>
          <a:stretch/>
        </p:blipFill>
        <p:spPr>
          <a:xfrm>
            <a:off x="7636737" y="5307096"/>
            <a:ext cx="405448" cy="552099"/>
          </a:xfrm>
          <a:prstGeom prst="rect">
            <a:avLst/>
          </a:prstGeom>
          <a:noFill/>
          <a:ln>
            <a:noFill/>
          </a:ln>
        </p:spPr>
      </p:pic>
      <p:pic>
        <p:nvPicPr>
          <p:cNvPr id="493" name="Google Shape;493;p28"/>
          <p:cNvPicPr preferRelativeResize="0"/>
          <p:nvPr/>
        </p:nvPicPr>
        <p:blipFill rotWithShape="1">
          <a:blip r:embed="rId7">
            <a:alphaModFix/>
          </a:blip>
          <a:srcRect/>
          <a:stretch/>
        </p:blipFill>
        <p:spPr>
          <a:xfrm>
            <a:off x="6836575" y="436634"/>
            <a:ext cx="405448" cy="552099"/>
          </a:xfrm>
          <a:prstGeom prst="rect">
            <a:avLst/>
          </a:prstGeom>
          <a:noFill/>
          <a:ln>
            <a:noFill/>
          </a:ln>
        </p:spPr>
      </p:pic>
      <p:pic>
        <p:nvPicPr>
          <p:cNvPr id="494" name="Google Shape;494;p28"/>
          <p:cNvPicPr preferRelativeResize="0"/>
          <p:nvPr/>
        </p:nvPicPr>
        <p:blipFill rotWithShape="1">
          <a:blip r:embed="rId6">
            <a:alphaModFix/>
          </a:blip>
          <a:srcRect/>
          <a:stretch/>
        </p:blipFill>
        <p:spPr>
          <a:xfrm>
            <a:off x="7805789" y="2231035"/>
            <a:ext cx="405448" cy="552099"/>
          </a:xfrm>
          <a:prstGeom prst="rect">
            <a:avLst/>
          </a:prstGeom>
          <a:noFill/>
          <a:ln>
            <a:noFill/>
          </a:ln>
        </p:spPr>
      </p:pic>
      <p:pic>
        <p:nvPicPr>
          <p:cNvPr id="495" name="Google Shape;495;p28"/>
          <p:cNvPicPr preferRelativeResize="0"/>
          <p:nvPr/>
        </p:nvPicPr>
        <p:blipFill rotWithShape="1">
          <a:blip r:embed="rId10">
            <a:alphaModFix/>
          </a:blip>
          <a:srcRect/>
          <a:stretch/>
        </p:blipFill>
        <p:spPr>
          <a:xfrm>
            <a:off x="8145706" y="3071312"/>
            <a:ext cx="405448" cy="552099"/>
          </a:xfrm>
          <a:prstGeom prst="rect">
            <a:avLst/>
          </a:prstGeom>
          <a:noFill/>
          <a:ln>
            <a:noFill/>
          </a:ln>
        </p:spPr>
      </p:pic>
      <p:pic>
        <p:nvPicPr>
          <p:cNvPr id="496" name="Google Shape;496;p28"/>
          <p:cNvPicPr preferRelativeResize="0"/>
          <p:nvPr/>
        </p:nvPicPr>
        <p:blipFill rotWithShape="1">
          <a:blip r:embed="rId11">
            <a:alphaModFix/>
          </a:blip>
          <a:srcRect/>
          <a:stretch/>
        </p:blipFill>
        <p:spPr>
          <a:xfrm>
            <a:off x="7402335" y="4042502"/>
            <a:ext cx="1085631" cy="702753"/>
          </a:xfrm>
          <a:prstGeom prst="rect">
            <a:avLst/>
          </a:prstGeom>
          <a:noFill/>
          <a:ln>
            <a:noFill/>
          </a:ln>
        </p:spPr>
      </p:pic>
      <p:pic>
        <p:nvPicPr>
          <p:cNvPr id="497" name="Google Shape;497;p28"/>
          <p:cNvPicPr preferRelativeResize="0"/>
          <p:nvPr/>
        </p:nvPicPr>
        <p:blipFill rotWithShape="1">
          <a:blip r:embed="rId12">
            <a:alphaModFix/>
          </a:blip>
          <a:srcRect/>
          <a:stretch/>
        </p:blipFill>
        <p:spPr>
          <a:xfrm>
            <a:off x="6934992" y="1667486"/>
            <a:ext cx="1808939" cy="403996"/>
          </a:xfrm>
          <a:prstGeom prst="rect">
            <a:avLst/>
          </a:prstGeom>
          <a:noFill/>
          <a:ln>
            <a:noFill/>
          </a:ln>
        </p:spPr>
      </p:pic>
      <p:pic>
        <p:nvPicPr>
          <p:cNvPr id="498" name="Google Shape;498;p28"/>
          <p:cNvPicPr preferRelativeResize="0"/>
          <p:nvPr/>
        </p:nvPicPr>
        <p:blipFill rotWithShape="1">
          <a:blip r:embed="rId13">
            <a:alphaModFix/>
          </a:blip>
          <a:srcRect/>
          <a:stretch/>
        </p:blipFill>
        <p:spPr>
          <a:xfrm>
            <a:off x="9197206" y="3109496"/>
            <a:ext cx="1192950" cy="1192950"/>
          </a:xfrm>
          <a:prstGeom prst="rect">
            <a:avLst/>
          </a:prstGeom>
          <a:noFill/>
          <a:ln>
            <a:noFill/>
          </a:ln>
        </p:spPr>
      </p:pic>
      <p:pic>
        <p:nvPicPr>
          <p:cNvPr id="499" name="Google Shape;499;p28"/>
          <p:cNvPicPr preferRelativeResize="0"/>
          <p:nvPr/>
        </p:nvPicPr>
        <p:blipFill rotWithShape="1">
          <a:blip r:embed="rId14">
            <a:alphaModFix/>
          </a:blip>
          <a:srcRect/>
          <a:stretch/>
        </p:blipFill>
        <p:spPr>
          <a:xfrm>
            <a:off x="6836575" y="3109496"/>
            <a:ext cx="924765" cy="552099"/>
          </a:xfrm>
          <a:prstGeom prst="rect">
            <a:avLst/>
          </a:prstGeom>
          <a:noFill/>
          <a:ln>
            <a:noFill/>
          </a:ln>
        </p:spPr>
      </p:pic>
      <p:pic>
        <p:nvPicPr>
          <p:cNvPr id="500" name="Google Shape;500;p28"/>
          <p:cNvPicPr preferRelativeResize="0"/>
          <p:nvPr/>
        </p:nvPicPr>
        <p:blipFill rotWithShape="1">
          <a:blip r:embed="rId15">
            <a:alphaModFix/>
          </a:blip>
          <a:srcRect/>
          <a:stretch/>
        </p:blipFill>
        <p:spPr>
          <a:xfrm>
            <a:off x="6035896" y="1227"/>
            <a:ext cx="3029223" cy="666429"/>
          </a:xfrm>
          <a:prstGeom prst="rect">
            <a:avLst/>
          </a:prstGeom>
          <a:noFill/>
          <a:ln>
            <a:noFill/>
          </a:ln>
        </p:spPr>
      </p:pic>
      <p:pic>
        <p:nvPicPr>
          <p:cNvPr id="501" name="Google Shape;501;p28"/>
          <p:cNvPicPr preferRelativeResize="0"/>
          <p:nvPr/>
        </p:nvPicPr>
        <p:blipFill rotWithShape="1">
          <a:blip r:embed="rId16">
            <a:alphaModFix/>
          </a:blip>
          <a:srcRect/>
          <a:stretch/>
        </p:blipFill>
        <p:spPr>
          <a:xfrm>
            <a:off x="8441678" y="2654121"/>
            <a:ext cx="1983940" cy="590431"/>
          </a:xfrm>
          <a:prstGeom prst="rect">
            <a:avLst/>
          </a:prstGeom>
          <a:noFill/>
          <a:ln>
            <a:noFill/>
          </a:ln>
        </p:spPr>
      </p:pic>
      <p:sp>
        <p:nvSpPr>
          <p:cNvPr id="502" name="Google Shape;502;p28"/>
          <p:cNvSpPr txBox="1"/>
          <p:nvPr/>
        </p:nvSpPr>
        <p:spPr>
          <a:xfrm>
            <a:off x="-96718" y="2306768"/>
            <a:ext cx="7136017" cy="2810138"/>
          </a:xfrm>
          <a:prstGeom prst="rect">
            <a:avLst/>
          </a:prstGeom>
          <a:noFill/>
          <a:ln>
            <a:noFill/>
          </a:ln>
        </p:spPr>
        <p:txBody>
          <a:bodyPr spcFirstLastPara="1" wrap="square" lIns="91425" tIns="45700" rIns="91425" bIns="45700" anchor="t" anchorCtr="0">
            <a:normAutofit/>
          </a:bodyPr>
          <a:lstStyle/>
          <a:p>
            <a:pPr marL="202500" marR="0" lvl="0" indent="0" algn="ctr" rtl="0">
              <a:lnSpc>
                <a:spcPct val="90000"/>
              </a:lnSpc>
              <a:spcBef>
                <a:spcPts val="0"/>
              </a:spcBef>
              <a:spcAft>
                <a:spcPts val="0"/>
              </a:spcAft>
              <a:buClr>
                <a:schemeClr val="lt1"/>
              </a:buClr>
              <a:buSzPts val="4400"/>
              <a:buFont typeface="Arial"/>
              <a:buNone/>
            </a:pPr>
            <a:r>
              <a:rPr lang="en-US" sz="4400" i="1">
                <a:solidFill>
                  <a:schemeClr val="lt1"/>
                </a:solidFill>
                <a:latin typeface="Calibri"/>
                <a:ea typeface="Calibri"/>
                <a:cs typeface="Calibri"/>
                <a:sym typeface="Calibri"/>
              </a:rPr>
              <a:t>“Aurora institutions are committed to working together to find solutions to </a:t>
            </a:r>
            <a:endParaRPr/>
          </a:p>
          <a:p>
            <a:pPr marL="202500" marR="0" lvl="0" indent="0" algn="ctr" rtl="0">
              <a:lnSpc>
                <a:spcPct val="90000"/>
              </a:lnSpc>
              <a:spcBef>
                <a:spcPts val="0"/>
              </a:spcBef>
              <a:spcAft>
                <a:spcPts val="0"/>
              </a:spcAft>
              <a:buClr>
                <a:schemeClr val="lt1"/>
              </a:buClr>
              <a:buSzPts val="4400"/>
              <a:buFont typeface="Arial"/>
              <a:buNone/>
            </a:pPr>
            <a:r>
              <a:rPr lang="en-US" sz="4400" i="1" u="sng">
                <a:solidFill>
                  <a:schemeClr val="lt1"/>
                </a:solidFill>
                <a:latin typeface="Calibri"/>
                <a:ea typeface="Calibri"/>
                <a:cs typeface="Calibri"/>
                <a:sym typeface="Calibri"/>
              </a:rPr>
              <a:t>globally relevant problems</a:t>
            </a:r>
            <a:r>
              <a:rPr lang="en-US" sz="4400" i="1">
                <a:solidFill>
                  <a:schemeClr val="lt1"/>
                </a:solidFill>
                <a:latin typeface="Calibri"/>
                <a:ea typeface="Calibri"/>
                <a:cs typeface="Calibri"/>
                <a:sym typeface="Calibri"/>
              </a:rPr>
              <a:t>”</a:t>
            </a:r>
            <a:endParaRPr sz="4400">
              <a:solidFill>
                <a:schemeClr val="lt1"/>
              </a:solidFill>
              <a:latin typeface="Calibri"/>
              <a:ea typeface="Calibri"/>
              <a:cs typeface="Calibri"/>
              <a:sym typeface="Calibri"/>
            </a:endParaRPr>
          </a:p>
        </p:txBody>
      </p:sp>
      <p:pic>
        <p:nvPicPr>
          <p:cNvPr id="503" name="Google Shape;503;p28"/>
          <p:cNvPicPr preferRelativeResize="0"/>
          <p:nvPr/>
        </p:nvPicPr>
        <p:blipFill rotWithShape="1">
          <a:blip r:embed="rId17">
            <a:alphaModFix/>
          </a:blip>
          <a:srcRect/>
          <a:stretch/>
        </p:blipFill>
        <p:spPr>
          <a:xfrm>
            <a:off x="602322" y="604622"/>
            <a:ext cx="3223002" cy="511175"/>
          </a:xfrm>
          <a:prstGeom prst="rect">
            <a:avLst/>
          </a:prstGeom>
          <a:noFill/>
          <a:ln>
            <a:noFill/>
          </a:ln>
        </p:spPr>
      </p:pic>
      <p:pic>
        <p:nvPicPr>
          <p:cNvPr id="504" name="Google Shape;504;p28"/>
          <p:cNvPicPr preferRelativeResize="0"/>
          <p:nvPr/>
        </p:nvPicPr>
        <p:blipFill rotWithShape="1">
          <a:blip r:embed="rId18">
            <a:alphaModFix/>
          </a:blip>
          <a:srcRect/>
          <a:stretch/>
        </p:blipFill>
        <p:spPr>
          <a:xfrm>
            <a:off x="444755" y="5443871"/>
            <a:ext cx="5811154" cy="830648"/>
          </a:xfrm>
          <a:prstGeom prst="rect">
            <a:avLst/>
          </a:prstGeom>
          <a:noFill/>
          <a:ln>
            <a:noFill/>
          </a:ln>
        </p:spPr>
      </p:pic>
      <p:pic>
        <p:nvPicPr>
          <p:cNvPr id="505" name="Google Shape;505;p28"/>
          <p:cNvPicPr preferRelativeResize="0"/>
          <p:nvPr/>
        </p:nvPicPr>
        <p:blipFill rotWithShape="1">
          <a:blip r:embed="rId19">
            <a:alphaModFix/>
          </a:blip>
          <a:srcRect/>
          <a:stretch/>
        </p:blipFill>
        <p:spPr>
          <a:xfrm>
            <a:off x="10816159" y="6309963"/>
            <a:ext cx="1117460" cy="393651"/>
          </a:xfrm>
          <a:prstGeom prst="rect">
            <a:avLst/>
          </a:prstGeom>
          <a:noFill/>
          <a:ln>
            <a:noFill/>
          </a:ln>
        </p:spPr>
      </p:pic>
      <p:sp>
        <p:nvSpPr>
          <p:cNvPr id="506" name="Google Shape;506;p28"/>
          <p:cNvSpPr txBox="1"/>
          <p:nvPr/>
        </p:nvSpPr>
        <p:spPr>
          <a:xfrm>
            <a:off x="457927" y="1076221"/>
            <a:ext cx="336739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Calibri"/>
                <a:ea typeface="Calibri"/>
                <a:cs typeface="Calibri"/>
                <a:sym typeface="Calibri"/>
              </a:rPr>
              <a:t>UNIVERSITY NETWORK</a:t>
            </a:r>
            <a:endParaRPr/>
          </a:p>
        </p:txBody>
      </p:sp>
      <p:pic>
        <p:nvPicPr>
          <p:cNvPr id="507" name="Google Shape;507;p28"/>
          <p:cNvPicPr preferRelativeResize="0"/>
          <p:nvPr/>
        </p:nvPicPr>
        <p:blipFill rotWithShape="1">
          <a:blip r:embed="rId20">
            <a:alphaModFix/>
          </a:blip>
          <a:srcRect/>
          <a:stretch/>
        </p:blipFill>
        <p:spPr>
          <a:xfrm>
            <a:off x="10201015" y="5116906"/>
            <a:ext cx="2265757" cy="638241"/>
          </a:xfrm>
          <a:prstGeom prst="rect">
            <a:avLst/>
          </a:prstGeom>
          <a:noFill/>
          <a:ln>
            <a:noFill/>
          </a:ln>
        </p:spPr>
      </p:pic>
      <p:pic>
        <p:nvPicPr>
          <p:cNvPr id="508" name="Google Shape;508;p28"/>
          <p:cNvPicPr preferRelativeResize="0"/>
          <p:nvPr/>
        </p:nvPicPr>
        <p:blipFill rotWithShape="1">
          <a:blip r:embed="rId21">
            <a:alphaModFix/>
          </a:blip>
          <a:srcRect/>
          <a:stretch/>
        </p:blipFill>
        <p:spPr>
          <a:xfrm>
            <a:off x="9958096" y="4154233"/>
            <a:ext cx="1235227" cy="484209"/>
          </a:xfrm>
          <a:prstGeom prst="rect">
            <a:avLst/>
          </a:prstGeom>
          <a:noFill/>
          <a:ln>
            <a:noFill/>
          </a:ln>
        </p:spPr>
      </p:pic>
      <p:pic>
        <p:nvPicPr>
          <p:cNvPr id="509" name="Google Shape;509;p28"/>
          <p:cNvPicPr preferRelativeResize="0"/>
          <p:nvPr/>
        </p:nvPicPr>
        <p:blipFill rotWithShape="1">
          <a:blip r:embed="rId22">
            <a:alphaModFix/>
          </a:blip>
          <a:srcRect/>
          <a:stretch/>
        </p:blipFill>
        <p:spPr>
          <a:xfrm>
            <a:off x="6610214" y="5678747"/>
            <a:ext cx="1257215" cy="63241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Shape 513"/>
        <p:cNvGrpSpPr/>
        <p:nvPr/>
      </p:nvGrpSpPr>
      <p:grpSpPr>
        <a:xfrm>
          <a:off x="0" y="0"/>
          <a:ext cx="0" cy="0"/>
          <a:chOff x="0" y="0"/>
          <a:chExt cx="0" cy="0"/>
        </a:xfrm>
      </p:grpSpPr>
      <p:pic>
        <p:nvPicPr>
          <p:cNvPr id="514" name="Google Shape;514;p29"/>
          <p:cNvPicPr preferRelativeResize="0"/>
          <p:nvPr/>
        </p:nvPicPr>
        <p:blipFill rotWithShape="1">
          <a:blip r:embed="rId3">
            <a:alphaModFix/>
          </a:blip>
          <a:srcRect/>
          <a:stretch/>
        </p:blipFill>
        <p:spPr>
          <a:xfrm flipH="1">
            <a:off x="16" y="9"/>
            <a:ext cx="12191984" cy="6857991"/>
          </a:xfrm>
          <a:prstGeom prst="rect">
            <a:avLst/>
          </a:prstGeom>
          <a:noFill/>
          <a:ln>
            <a:noFill/>
          </a:ln>
        </p:spPr>
      </p:pic>
      <p:grpSp>
        <p:nvGrpSpPr>
          <p:cNvPr id="515" name="Google Shape;515;p29"/>
          <p:cNvGrpSpPr/>
          <p:nvPr/>
        </p:nvGrpSpPr>
        <p:grpSpPr>
          <a:xfrm>
            <a:off x="143338" y="628021"/>
            <a:ext cx="11905323" cy="5330009"/>
            <a:chOff x="143340" y="1362312"/>
            <a:chExt cx="11905323" cy="5330009"/>
          </a:xfrm>
        </p:grpSpPr>
        <p:pic>
          <p:nvPicPr>
            <p:cNvPr id="516" name="Google Shape;516;p29"/>
            <p:cNvPicPr preferRelativeResize="0"/>
            <p:nvPr/>
          </p:nvPicPr>
          <p:blipFill rotWithShape="1">
            <a:blip r:embed="rId4">
              <a:alphaModFix/>
            </a:blip>
            <a:srcRect/>
            <a:stretch/>
          </p:blipFill>
          <p:spPr>
            <a:xfrm>
              <a:off x="143340" y="1362312"/>
              <a:ext cx="11905323" cy="5330009"/>
            </a:xfrm>
            <a:prstGeom prst="rect">
              <a:avLst/>
            </a:prstGeom>
            <a:noFill/>
            <a:ln>
              <a:noFill/>
            </a:ln>
            <a:effectLst>
              <a:outerShdw blurRad="292100" dist="139700" dir="2700000" algn="tl" rotWithShape="0">
                <a:srgbClr val="333333">
                  <a:alpha val="64705"/>
                </a:srgbClr>
              </a:outerShdw>
            </a:effectLst>
          </p:spPr>
        </p:pic>
        <p:sp>
          <p:nvSpPr>
            <p:cNvPr id="517" name="Google Shape;517;p29"/>
            <p:cNvSpPr/>
            <p:nvPr/>
          </p:nvSpPr>
          <p:spPr>
            <a:xfrm>
              <a:off x="4504181" y="5242347"/>
              <a:ext cx="2007455" cy="1315471"/>
            </a:xfrm>
            <a:custGeom>
              <a:avLst/>
              <a:gdLst/>
              <a:ahLst/>
              <a:cxnLst/>
              <a:rect l="l" t="t" r="r" b="b"/>
              <a:pathLst>
                <a:path w="2057400" h="1336431" extrusionOk="0">
                  <a:moveTo>
                    <a:pt x="17585" y="52754"/>
                  </a:moveTo>
                  <a:lnTo>
                    <a:pt x="1969477" y="0"/>
                  </a:lnTo>
                  <a:lnTo>
                    <a:pt x="2057400" y="1239716"/>
                  </a:lnTo>
                  <a:lnTo>
                    <a:pt x="0" y="1336431"/>
                  </a:lnTo>
                  <a:lnTo>
                    <a:pt x="17585" y="52754"/>
                  </a:lnTo>
                  <a:close/>
                </a:path>
              </a:pathLst>
            </a:cu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18" name="Google Shape;518;p29"/>
            <p:cNvPicPr preferRelativeResize="0"/>
            <p:nvPr/>
          </p:nvPicPr>
          <p:blipFill rotWithShape="1">
            <a:blip r:embed="rId5">
              <a:alphaModFix/>
            </a:blip>
            <a:srcRect/>
            <a:stretch/>
          </p:blipFill>
          <p:spPr>
            <a:xfrm rot="-120000">
              <a:off x="4501889" y="5313346"/>
              <a:ext cx="1981802" cy="1106775"/>
            </a:xfrm>
            <a:prstGeom prst="rect">
              <a:avLst/>
            </a:prstGeom>
            <a:noFill/>
            <a:ln>
              <a:noFill/>
            </a:ln>
          </p:spPr>
        </p:pic>
      </p:grpSp>
      <p:sp>
        <p:nvSpPr>
          <p:cNvPr id="519" name="Google Shape;519;p29"/>
          <p:cNvSpPr txBox="1"/>
          <p:nvPr/>
        </p:nvSpPr>
        <p:spPr>
          <a:xfrm>
            <a:off x="1020285" y="4688737"/>
            <a:ext cx="2910874"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lt2"/>
                </a:solidFill>
                <a:latin typeface="Calibri"/>
                <a:ea typeface="Calibri"/>
                <a:cs typeface="Calibri"/>
                <a:sym typeface="Calibri"/>
              </a:rPr>
              <a:t>Antwerp Dec 2018; Joeri, Susanne, Pam, Lars, Felix, Hubert, Raf, René. </a:t>
            </a:r>
            <a:endParaRPr/>
          </a:p>
          <a:p>
            <a:pPr marL="0" marR="0" lvl="0" indent="0" algn="l" rtl="0">
              <a:spcBef>
                <a:spcPts val="0"/>
              </a:spcBef>
              <a:spcAft>
                <a:spcPts val="0"/>
              </a:spcAft>
              <a:buNone/>
            </a:pPr>
            <a:r>
              <a:rPr lang="en-US" sz="1400">
                <a:solidFill>
                  <a:schemeClr val="lt2"/>
                </a:solidFill>
                <a:latin typeface="Calibri"/>
                <a:ea typeface="Calibri"/>
                <a:cs typeface="Calibri"/>
                <a:sym typeface="Calibri"/>
              </a:rPr>
              <a:t>Not is picture: Eike, Susana, Nykohla, Jaqui, Baldvin</a:t>
            </a:r>
            <a:endParaRPr/>
          </a:p>
        </p:txBody>
      </p:sp>
      <p:pic>
        <p:nvPicPr>
          <p:cNvPr id="520" name="Google Shape;520;p29"/>
          <p:cNvPicPr preferRelativeResize="0"/>
          <p:nvPr/>
        </p:nvPicPr>
        <p:blipFill rotWithShape="1">
          <a:blip r:embed="rId6">
            <a:alphaModFix/>
          </a:blip>
          <a:srcRect/>
          <a:stretch/>
        </p:blipFill>
        <p:spPr>
          <a:xfrm>
            <a:off x="10815850" y="6323230"/>
            <a:ext cx="1117460" cy="393651"/>
          </a:xfrm>
          <a:prstGeom prst="rect">
            <a:avLst/>
          </a:prstGeom>
          <a:noFill/>
          <a:ln>
            <a:noFill/>
          </a:ln>
        </p:spPr>
      </p:pic>
      <p:sp>
        <p:nvSpPr>
          <p:cNvPr id="521" name="Google Shape;521;p29"/>
          <p:cNvSpPr txBox="1"/>
          <p:nvPr/>
        </p:nvSpPr>
        <p:spPr>
          <a:xfrm>
            <a:off x="2762135" y="2253878"/>
            <a:ext cx="5987346" cy="1938992"/>
          </a:xfrm>
          <a:prstGeom prst="rect">
            <a:avLst/>
          </a:prstGeom>
          <a:solidFill>
            <a:schemeClr val="accent6">
              <a:alpha val="69803"/>
            </a:schemeClr>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a:solidFill>
                  <a:schemeClr val="lt1"/>
                </a:solidFill>
                <a:latin typeface="Calibri"/>
                <a:ea typeface="Calibri"/>
                <a:cs typeface="Calibri"/>
                <a:sym typeface="Calibri"/>
              </a:rPr>
              <a:t>Collaboration with group of Bibliometricians from Aurora Universities</a:t>
            </a:r>
            <a:endParaRPr sz="1600" i="1">
              <a:solidFill>
                <a:schemeClr val="lt1"/>
              </a:solidFill>
              <a:latin typeface="Calibri"/>
              <a:ea typeface="Calibri"/>
              <a:cs typeface="Calibri"/>
              <a:sym typeface="Calibri"/>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Shape 525"/>
        <p:cNvGrpSpPr/>
        <p:nvPr/>
      </p:nvGrpSpPr>
      <p:grpSpPr>
        <a:xfrm>
          <a:off x="0" y="0"/>
          <a:ext cx="0" cy="0"/>
          <a:chOff x="0" y="0"/>
          <a:chExt cx="0" cy="0"/>
        </a:xfrm>
      </p:grpSpPr>
      <p:pic>
        <p:nvPicPr>
          <p:cNvPr id="526" name="Google Shape;526;p30"/>
          <p:cNvPicPr preferRelativeResize="0"/>
          <p:nvPr/>
        </p:nvPicPr>
        <p:blipFill rotWithShape="1">
          <a:blip r:embed="rId3">
            <a:alphaModFix/>
          </a:blip>
          <a:srcRect/>
          <a:stretch/>
        </p:blipFill>
        <p:spPr>
          <a:xfrm>
            <a:off x="0" y="2786078"/>
            <a:ext cx="12192000" cy="4071922"/>
          </a:xfrm>
          <a:prstGeom prst="rect">
            <a:avLst/>
          </a:prstGeom>
          <a:noFill/>
          <a:ln>
            <a:noFill/>
          </a:ln>
        </p:spPr>
      </p:pic>
      <p:pic>
        <p:nvPicPr>
          <p:cNvPr id="527" name="Google Shape;527;p30"/>
          <p:cNvPicPr preferRelativeResize="0"/>
          <p:nvPr/>
        </p:nvPicPr>
        <p:blipFill rotWithShape="1">
          <a:blip r:embed="rId4">
            <a:alphaModFix/>
          </a:blip>
          <a:srcRect/>
          <a:stretch/>
        </p:blipFill>
        <p:spPr>
          <a:xfrm>
            <a:off x="1430656" y="7125"/>
            <a:ext cx="10761344" cy="2429981"/>
          </a:xfrm>
          <a:prstGeom prst="rect">
            <a:avLst/>
          </a:prstGeom>
          <a:noFill/>
          <a:ln>
            <a:noFill/>
          </a:ln>
        </p:spPr>
      </p:pic>
      <p:sp>
        <p:nvSpPr>
          <p:cNvPr id="528" name="Google Shape;528;p30"/>
          <p:cNvSpPr/>
          <p:nvPr/>
        </p:nvSpPr>
        <p:spPr>
          <a:xfrm>
            <a:off x="5037025" y="2507179"/>
            <a:ext cx="782726" cy="602830"/>
          </a:xfrm>
          <a:prstGeom prst="downArrow">
            <a:avLst>
              <a:gd name="adj1" fmla="val 50000"/>
              <a:gd name="adj2" fmla="val 50000"/>
            </a:avLst>
          </a:prstGeom>
          <a:solidFill>
            <a:schemeClr val="accent1"/>
          </a:solidFill>
          <a:ln w="12700" cap="flat" cmpd="sng">
            <a:solidFill>
              <a:srgbClr val="006397"/>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29" name="Google Shape;529;p30"/>
          <p:cNvPicPr preferRelativeResize="0"/>
          <p:nvPr/>
        </p:nvPicPr>
        <p:blipFill rotWithShape="1">
          <a:blip r:embed="rId5">
            <a:alphaModFix/>
          </a:blip>
          <a:srcRect/>
          <a:stretch/>
        </p:blipFill>
        <p:spPr>
          <a:xfrm>
            <a:off x="-11439" y="0"/>
            <a:ext cx="1672335" cy="1672335"/>
          </a:xfrm>
          <a:prstGeom prst="rect">
            <a:avLst/>
          </a:prstGeom>
          <a:noFill/>
          <a:ln>
            <a:noFill/>
          </a:ln>
        </p:spPr>
      </p:pic>
      <p:sp>
        <p:nvSpPr>
          <p:cNvPr id="530" name="Google Shape;530;p30"/>
          <p:cNvSpPr txBox="1"/>
          <p:nvPr/>
        </p:nvSpPr>
        <p:spPr>
          <a:xfrm>
            <a:off x="2721742" y="568187"/>
            <a:ext cx="3812178" cy="1938992"/>
          </a:xfrm>
          <a:prstGeom prst="rect">
            <a:avLst/>
          </a:prstGeom>
          <a:noFill/>
          <a:ln>
            <a:noFill/>
          </a:ln>
          <a:effectLst>
            <a:outerShdw blurRad="50800" dist="38100" dir="2700000" algn="tl" rotWithShape="0">
              <a:srgbClr val="000000">
                <a:alpha val="40000"/>
              </a:srgbClr>
            </a:outerShdw>
          </a:effectLst>
        </p:spPr>
        <p:txBody>
          <a:bodyPr spcFirstLastPara="1" wrap="square" lIns="91425" tIns="45700" rIns="91425" bIns="45700" anchor="t" anchorCtr="0">
            <a:spAutoFit/>
          </a:bodyPr>
          <a:lstStyle/>
          <a:p>
            <a:pPr marL="0" marR="0" lvl="0" indent="0" algn="r" rtl="0">
              <a:spcBef>
                <a:spcPts val="0"/>
              </a:spcBef>
              <a:spcAft>
                <a:spcPts val="0"/>
              </a:spcAft>
              <a:buNone/>
            </a:pPr>
            <a:r>
              <a:rPr lang="en-US" sz="2400" i="1">
                <a:solidFill>
                  <a:srgbClr val="0089CF"/>
                </a:solidFill>
                <a:latin typeface="Calibri"/>
                <a:ea typeface="Calibri"/>
                <a:cs typeface="Calibri"/>
                <a:sym typeface="Calibri"/>
              </a:rPr>
              <a:t>Collaborative effort in converting UN policy texts to bibliometric search strings, </a:t>
            </a:r>
            <a:br>
              <a:rPr lang="en-US" sz="2400" i="1">
                <a:solidFill>
                  <a:srgbClr val="0089CF"/>
                </a:solidFill>
                <a:latin typeface="Calibri"/>
                <a:ea typeface="Calibri"/>
                <a:cs typeface="Calibri"/>
                <a:sym typeface="Calibri"/>
              </a:rPr>
            </a:br>
            <a:r>
              <a:rPr lang="en-US" sz="2400" i="1">
                <a:solidFill>
                  <a:srgbClr val="0089CF"/>
                </a:solidFill>
                <a:latin typeface="Calibri"/>
                <a:ea typeface="Calibri"/>
                <a:cs typeface="Calibri"/>
                <a:sym typeface="Calibri"/>
              </a:rPr>
              <a:t>reviewing &amp; testing results, and data acquisition</a:t>
            </a:r>
            <a:endParaRPr/>
          </a:p>
        </p:txBody>
      </p:sp>
      <p:sp>
        <p:nvSpPr>
          <p:cNvPr id="531" name="Google Shape;531;p30"/>
          <p:cNvSpPr txBox="1"/>
          <p:nvPr/>
        </p:nvSpPr>
        <p:spPr>
          <a:xfrm>
            <a:off x="0" y="1410725"/>
            <a:ext cx="1660896" cy="25391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a:solidFill>
                  <a:srgbClr val="279B48"/>
                </a:solidFill>
                <a:latin typeface="Calibri"/>
                <a:ea typeface="Calibri"/>
                <a:cs typeface="Calibri"/>
                <a:sym typeface="Calibri"/>
              </a:rPr>
              <a:t>UN goal &amp; target indicators</a:t>
            </a:r>
            <a:endParaRPr sz="1000">
              <a:solidFill>
                <a:srgbClr val="279B48"/>
              </a:solidFill>
              <a:latin typeface="Calibri"/>
              <a:ea typeface="Calibri"/>
              <a:cs typeface="Calibri"/>
              <a:sym typeface="Calibri"/>
            </a:endParaRPr>
          </a:p>
        </p:txBody>
      </p:sp>
      <p:grpSp>
        <p:nvGrpSpPr>
          <p:cNvPr id="532" name="Google Shape;532;p30"/>
          <p:cNvGrpSpPr/>
          <p:nvPr/>
        </p:nvGrpSpPr>
        <p:grpSpPr>
          <a:xfrm>
            <a:off x="6961549" y="2057021"/>
            <a:ext cx="4088652" cy="1888048"/>
            <a:chOff x="3164404" y="2955987"/>
            <a:chExt cx="6749980" cy="3116989"/>
          </a:xfrm>
        </p:grpSpPr>
        <p:pic>
          <p:nvPicPr>
            <p:cNvPr id="533" name="Google Shape;533;p30" descr="Adam &#10;Gast &#10;aurora-sdg-meeting &#10;Baldvi "/>
            <p:cNvPicPr preferRelativeResize="0"/>
            <p:nvPr/>
          </p:nvPicPr>
          <p:blipFill rotWithShape="1">
            <a:blip r:embed="rId6">
              <a:alphaModFix/>
            </a:blip>
            <a:srcRect/>
            <a:stretch/>
          </p:blipFill>
          <p:spPr>
            <a:xfrm>
              <a:off x="4264260" y="2955987"/>
              <a:ext cx="4969398" cy="2409633"/>
            </a:xfrm>
            <a:prstGeom prst="rect">
              <a:avLst/>
            </a:prstGeom>
            <a:noFill/>
            <a:ln>
              <a:noFill/>
            </a:ln>
          </p:spPr>
        </p:pic>
        <p:pic>
          <p:nvPicPr>
            <p:cNvPr id="534" name="Google Shape;534;p30" descr="Adam &#10;Gast &#10;aurora-sdg-meeting &#10;Baldvi "/>
            <p:cNvPicPr preferRelativeResize="0"/>
            <p:nvPr/>
          </p:nvPicPr>
          <p:blipFill rotWithShape="1">
            <a:blip r:embed="rId7">
              <a:alphaModFix/>
            </a:blip>
            <a:srcRect/>
            <a:stretch/>
          </p:blipFill>
          <p:spPr>
            <a:xfrm>
              <a:off x="3164404" y="4992977"/>
              <a:ext cx="6749980" cy="1079999"/>
            </a:xfrm>
            <a:prstGeom prst="rect">
              <a:avLst/>
            </a:prstGeom>
            <a:noFill/>
            <a:ln>
              <a:noFill/>
            </a:ln>
          </p:spPr>
        </p:pic>
      </p:grpSp>
      <p:pic>
        <p:nvPicPr>
          <p:cNvPr id="535" name="Google Shape;535;p30"/>
          <p:cNvPicPr preferRelativeResize="0"/>
          <p:nvPr/>
        </p:nvPicPr>
        <p:blipFill rotWithShape="1">
          <a:blip r:embed="rId8">
            <a:alphaModFix/>
          </a:blip>
          <a:srcRect/>
          <a:stretch/>
        </p:blipFill>
        <p:spPr>
          <a:xfrm>
            <a:off x="-383782" y="1685885"/>
            <a:ext cx="2781091" cy="341304"/>
          </a:xfrm>
          <a:prstGeom prst="rect">
            <a:avLst/>
          </a:prstGeom>
          <a:noFill/>
          <a:ln>
            <a:noFill/>
          </a:ln>
        </p:spPr>
      </p:pic>
      <p:cxnSp>
        <p:nvCxnSpPr>
          <p:cNvPr id="536" name="Google Shape;536;p30"/>
          <p:cNvCxnSpPr/>
          <p:nvPr/>
        </p:nvCxnSpPr>
        <p:spPr>
          <a:xfrm>
            <a:off x="7796332" y="1302985"/>
            <a:ext cx="553340" cy="0"/>
          </a:xfrm>
          <a:prstGeom prst="straightConnector1">
            <a:avLst/>
          </a:prstGeom>
          <a:noFill/>
          <a:ln w="76200" cap="flat" cmpd="sng">
            <a:solidFill>
              <a:schemeClr val="accent4"/>
            </a:solidFill>
            <a:prstDash val="solid"/>
            <a:miter lim="800000"/>
            <a:headEnd type="none" w="sm" len="sm"/>
            <a:tailEnd type="none" w="sm" len="sm"/>
          </a:ln>
        </p:spPr>
      </p:cxnSp>
      <p:cxnSp>
        <p:nvCxnSpPr>
          <p:cNvPr id="537" name="Google Shape;537;p30"/>
          <p:cNvCxnSpPr/>
          <p:nvPr/>
        </p:nvCxnSpPr>
        <p:spPr>
          <a:xfrm>
            <a:off x="271388" y="4665022"/>
            <a:ext cx="735376" cy="0"/>
          </a:xfrm>
          <a:prstGeom prst="straightConnector1">
            <a:avLst/>
          </a:prstGeom>
          <a:noFill/>
          <a:ln w="76200" cap="flat" cmpd="sng">
            <a:solidFill>
              <a:schemeClr val="accent4"/>
            </a:solidFill>
            <a:prstDash val="solid"/>
            <a:miter lim="800000"/>
            <a:headEnd type="none" w="sm" len="sm"/>
            <a:tailEnd type="none" w="sm" len="sm"/>
          </a:ln>
        </p:spPr>
      </p:cxnSp>
      <p:cxnSp>
        <p:nvCxnSpPr>
          <p:cNvPr id="538" name="Google Shape;538;p30"/>
          <p:cNvCxnSpPr/>
          <p:nvPr/>
        </p:nvCxnSpPr>
        <p:spPr>
          <a:xfrm>
            <a:off x="7796332" y="1680003"/>
            <a:ext cx="765777" cy="0"/>
          </a:xfrm>
          <a:prstGeom prst="straightConnector1">
            <a:avLst/>
          </a:prstGeom>
          <a:noFill/>
          <a:ln w="76200" cap="flat" cmpd="sng">
            <a:solidFill>
              <a:schemeClr val="accent2"/>
            </a:solidFill>
            <a:prstDash val="solid"/>
            <a:miter lim="800000"/>
            <a:headEnd type="none" w="sm" len="sm"/>
            <a:tailEnd type="none" w="sm" len="sm"/>
          </a:ln>
        </p:spPr>
      </p:cxnSp>
      <p:cxnSp>
        <p:nvCxnSpPr>
          <p:cNvPr id="539" name="Google Shape;539;p30"/>
          <p:cNvCxnSpPr/>
          <p:nvPr/>
        </p:nvCxnSpPr>
        <p:spPr>
          <a:xfrm rot="10800000" flipH="1">
            <a:off x="1552550" y="4665022"/>
            <a:ext cx="968977" cy="8221"/>
          </a:xfrm>
          <a:prstGeom prst="straightConnector1">
            <a:avLst/>
          </a:prstGeom>
          <a:noFill/>
          <a:ln w="76200" cap="flat" cmpd="sng">
            <a:solidFill>
              <a:schemeClr val="accent2"/>
            </a:solidFill>
            <a:prstDash val="solid"/>
            <a:miter lim="800000"/>
            <a:headEnd type="none" w="sm" len="sm"/>
            <a:tailEnd type="none" w="sm" len="sm"/>
          </a:ln>
        </p:spPr>
      </p:cxnSp>
      <p:pic>
        <p:nvPicPr>
          <p:cNvPr id="540" name="Google Shape;540;p30"/>
          <p:cNvPicPr preferRelativeResize="0"/>
          <p:nvPr/>
        </p:nvPicPr>
        <p:blipFill rotWithShape="1">
          <a:blip r:embed="rId9">
            <a:alphaModFix/>
          </a:blip>
          <a:srcRect/>
          <a:stretch/>
        </p:blipFill>
        <p:spPr>
          <a:xfrm>
            <a:off x="10760434" y="6335592"/>
            <a:ext cx="1117460" cy="393651"/>
          </a:xfrm>
          <a:prstGeom prst="rect">
            <a:avLst/>
          </a:prstGeom>
          <a:noFill/>
          <a:ln>
            <a:noFill/>
          </a:ln>
        </p:spPr>
      </p:pic>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36"/>
                                        </p:tgtEl>
                                        <p:attrNameLst>
                                          <p:attrName>style.visibility</p:attrName>
                                        </p:attrNameLst>
                                      </p:cBhvr>
                                      <p:to>
                                        <p:strVal val="visible"/>
                                      </p:to>
                                    </p:set>
                                    <p:animEffect transition="in" filter="fade">
                                      <p:cBhvr>
                                        <p:cTn id="7" dur="500"/>
                                        <p:tgtEl>
                                          <p:spTgt spid="53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37"/>
                                        </p:tgtEl>
                                        <p:attrNameLst>
                                          <p:attrName>style.visibility</p:attrName>
                                        </p:attrNameLst>
                                      </p:cBhvr>
                                      <p:to>
                                        <p:strVal val="visible"/>
                                      </p:to>
                                    </p:set>
                                    <p:animEffect transition="in" filter="fade">
                                      <p:cBhvr>
                                        <p:cTn id="11" dur="500"/>
                                        <p:tgtEl>
                                          <p:spTgt spid="53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38"/>
                                        </p:tgtEl>
                                        <p:attrNameLst>
                                          <p:attrName>style.visibility</p:attrName>
                                        </p:attrNameLst>
                                      </p:cBhvr>
                                      <p:to>
                                        <p:strVal val="visible"/>
                                      </p:to>
                                    </p:set>
                                    <p:animEffect transition="in" filter="fade">
                                      <p:cBhvr>
                                        <p:cTn id="15" dur="500"/>
                                        <p:tgtEl>
                                          <p:spTgt spid="53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39"/>
                                        </p:tgtEl>
                                        <p:attrNameLst>
                                          <p:attrName>style.visibility</p:attrName>
                                        </p:attrNameLst>
                                      </p:cBhvr>
                                      <p:to>
                                        <p:strVal val="visible"/>
                                      </p:to>
                                    </p:set>
                                    <p:animEffect transition="in" filter="fade">
                                      <p:cBhvr>
                                        <p:cTn id="19" dur="500"/>
                                        <p:tgtEl>
                                          <p:spTgt spid="5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Shape 544"/>
        <p:cNvGrpSpPr/>
        <p:nvPr/>
      </p:nvGrpSpPr>
      <p:grpSpPr>
        <a:xfrm>
          <a:off x="0" y="0"/>
          <a:ext cx="0" cy="0"/>
          <a:chOff x="0" y="0"/>
          <a:chExt cx="0" cy="0"/>
        </a:xfrm>
      </p:grpSpPr>
      <p:sp>
        <p:nvSpPr>
          <p:cNvPr id="545" name="Google Shape;545;p31"/>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CREATED AND SHOWCASING THE PROOF OF CONCEPT DASHBOARD</a:t>
            </a:r>
            <a:endParaRPr/>
          </a:p>
        </p:txBody>
      </p:sp>
      <p:pic>
        <p:nvPicPr>
          <p:cNvPr id="546" name="Google Shape;546;p31"/>
          <p:cNvPicPr preferRelativeResize="0"/>
          <p:nvPr/>
        </p:nvPicPr>
        <p:blipFill rotWithShape="1">
          <a:blip r:embed="rId3">
            <a:alphaModFix/>
          </a:blip>
          <a:srcRect/>
          <a:stretch/>
        </p:blipFill>
        <p:spPr>
          <a:xfrm>
            <a:off x="839336" y="1164655"/>
            <a:ext cx="10008595" cy="5693345"/>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Shape 550"/>
        <p:cNvGrpSpPr/>
        <p:nvPr/>
      </p:nvGrpSpPr>
      <p:grpSpPr>
        <a:xfrm>
          <a:off x="0" y="0"/>
          <a:ext cx="0" cy="0"/>
          <a:chOff x="0" y="0"/>
          <a:chExt cx="0" cy="0"/>
        </a:xfrm>
      </p:grpSpPr>
      <p:pic>
        <p:nvPicPr>
          <p:cNvPr id="551" name="Google Shape;551;p32"/>
          <p:cNvPicPr preferRelativeResize="0"/>
          <p:nvPr/>
        </p:nvPicPr>
        <p:blipFill rotWithShape="1">
          <a:blip r:embed="rId3">
            <a:alphaModFix/>
          </a:blip>
          <a:srcRect/>
          <a:stretch/>
        </p:blipFill>
        <p:spPr>
          <a:xfrm>
            <a:off x="143337" y="133326"/>
            <a:ext cx="3743352" cy="6591348"/>
          </a:xfrm>
          <a:prstGeom prst="rect">
            <a:avLst/>
          </a:prstGeom>
          <a:noFill/>
          <a:ln>
            <a:noFill/>
          </a:ln>
        </p:spPr>
      </p:pic>
      <p:sp>
        <p:nvSpPr>
          <p:cNvPr id="552" name="Google Shape;552;p32"/>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THIS PROJECT WAS COMMUNICATED, AND AN INSPIRATION FOR OTHER INITIATIVES</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Shape 556"/>
        <p:cNvGrpSpPr/>
        <p:nvPr/>
      </p:nvGrpSpPr>
      <p:grpSpPr>
        <a:xfrm>
          <a:off x="0" y="0"/>
          <a:ext cx="0" cy="0"/>
          <a:chOff x="0" y="0"/>
          <a:chExt cx="0" cy="0"/>
        </a:xfrm>
      </p:grpSpPr>
      <p:sp>
        <p:nvSpPr>
          <p:cNvPr id="557" name="Google Shape;557;p33"/>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TWO YEARS LATER, WE ARE NOT THE ONLY INITIATIVE ANYMORE</a:t>
            </a:r>
            <a:br>
              <a:rPr lang="en-US"/>
            </a:br>
            <a:r>
              <a:rPr lang="en-US"/>
              <a:t>BUT MANY FOLLOWED OUR EXAMPLE</a:t>
            </a:r>
            <a:endParaRPr/>
          </a:p>
        </p:txBody>
      </p:sp>
      <p:grpSp>
        <p:nvGrpSpPr>
          <p:cNvPr id="558" name="Google Shape;558;p33"/>
          <p:cNvGrpSpPr/>
          <p:nvPr/>
        </p:nvGrpSpPr>
        <p:grpSpPr>
          <a:xfrm>
            <a:off x="3890109" y="977434"/>
            <a:ext cx="4764562" cy="2497408"/>
            <a:chOff x="7284098" y="1410341"/>
            <a:chExt cx="4764562" cy="2497408"/>
          </a:xfrm>
        </p:grpSpPr>
        <p:pic>
          <p:nvPicPr>
            <p:cNvPr id="559" name="Google Shape;559;p33"/>
            <p:cNvPicPr preferRelativeResize="0"/>
            <p:nvPr/>
          </p:nvPicPr>
          <p:blipFill rotWithShape="1">
            <a:blip r:embed="rId3">
              <a:alphaModFix/>
            </a:blip>
            <a:srcRect/>
            <a:stretch/>
          </p:blipFill>
          <p:spPr>
            <a:xfrm>
              <a:off x="7606015" y="1410341"/>
              <a:ext cx="4442645" cy="2497408"/>
            </a:xfrm>
            <a:prstGeom prst="rect">
              <a:avLst/>
            </a:prstGeom>
            <a:noFill/>
            <a:ln>
              <a:noFill/>
            </a:ln>
            <a:effectLst>
              <a:outerShdw blurRad="292100" dist="139700" dir="2700000" algn="tl" rotWithShape="0">
                <a:srgbClr val="333333">
                  <a:alpha val="64705"/>
                </a:srgbClr>
              </a:outerShdw>
            </a:effectLst>
          </p:spPr>
        </p:pic>
        <p:sp>
          <p:nvSpPr>
            <p:cNvPr id="560" name="Google Shape;560;p33"/>
            <p:cNvSpPr txBox="1"/>
            <p:nvPr/>
          </p:nvSpPr>
          <p:spPr>
            <a:xfrm>
              <a:off x="7284098" y="1899338"/>
              <a:ext cx="4053741"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highlight>
                    <a:srgbClr val="FFFF00"/>
                  </a:highlight>
                  <a:latin typeface="Calibri"/>
                  <a:ea typeface="Calibri"/>
                  <a:cs typeface="Calibri"/>
                  <a:sym typeface="Calibri"/>
                </a:rPr>
                <a:t>Linked SDG</a:t>
              </a:r>
              <a:endParaRPr/>
            </a:p>
            <a:p>
              <a:pPr marL="0" marR="0" lvl="0" indent="0" algn="l" rtl="0">
                <a:spcBef>
                  <a:spcPts val="0"/>
                </a:spcBef>
                <a:spcAft>
                  <a:spcPts val="0"/>
                </a:spcAft>
                <a:buNone/>
              </a:pPr>
              <a:r>
                <a:rPr lang="en-US" sz="1400" u="sng">
                  <a:solidFill>
                    <a:schemeClr val="dk1"/>
                  </a:solidFill>
                  <a:highlight>
                    <a:srgbClr val="FFFF00"/>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http://linkedsdg.apps.officialstatistics.org</a:t>
              </a:r>
              <a:r>
                <a:rPr lang="en-US" sz="1400">
                  <a:solidFill>
                    <a:schemeClr val="dk1"/>
                  </a:solidFill>
                  <a:highlight>
                    <a:srgbClr val="FFFF00"/>
                  </a:highlight>
                  <a:latin typeface="Calibri"/>
                  <a:ea typeface="Calibri"/>
                  <a:cs typeface="Calibri"/>
                  <a:sym typeface="Calibri"/>
                </a:rPr>
                <a:t> </a:t>
              </a:r>
              <a:endParaRPr sz="1400">
                <a:solidFill>
                  <a:schemeClr val="dk1"/>
                </a:solidFill>
                <a:highlight>
                  <a:srgbClr val="FFFF00"/>
                </a:highlight>
                <a:latin typeface="Calibri"/>
                <a:ea typeface="Calibri"/>
                <a:cs typeface="Calibri"/>
                <a:sym typeface="Calibri"/>
              </a:endParaRPr>
            </a:p>
          </p:txBody>
        </p:sp>
      </p:grpSp>
      <p:grpSp>
        <p:nvGrpSpPr>
          <p:cNvPr id="561" name="Google Shape;561;p33"/>
          <p:cNvGrpSpPr/>
          <p:nvPr/>
        </p:nvGrpSpPr>
        <p:grpSpPr>
          <a:xfrm>
            <a:off x="6761451" y="1401723"/>
            <a:ext cx="5275226" cy="5375414"/>
            <a:chOff x="6652041" y="2541513"/>
            <a:chExt cx="5275226" cy="5375414"/>
          </a:xfrm>
        </p:grpSpPr>
        <p:pic>
          <p:nvPicPr>
            <p:cNvPr id="562" name="Google Shape;562;p33"/>
            <p:cNvPicPr preferRelativeResize="0"/>
            <p:nvPr/>
          </p:nvPicPr>
          <p:blipFill rotWithShape="1">
            <a:blip r:embed="rId5">
              <a:alphaModFix/>
            </a:blip>
            <a:srcRect/>
            <a:stretch/>
          </p:blipFill>
          <p:spPr>
            <a:xfrm>
              <a:off x="6663791" y="2541513"/>
              <a:ext cx="5263476" cy="2284044"/>
            </a:xfrm>
            <a:prstGeom prst="rect">
              <a:avLst/>
            </a:prstGeom>
            <a:noFill/>
            <a:ln>
              <a:noFill/>
            </a:ln>
          </p:spPr>
        </p:pic>
        <p:pic>
          <p:nvPicPr>
            <p:cNvPr id="563" name="Google Shape;563;p33"/>
            <p:cNvPicPr preferRelativeResize="0"/>
            <p:nvPr/>
          </p:nvPicPr>
          <p:blipFill rotWithShape="1">
            <a:blip r:embed="rId6">
              <a:alphaModFix/>
            </a:blip>
            <a:srcRect/>
            <a:stretch/>
          </p:blipFill>
          <p:spPr>
            <a:xfrm>
              <a:off x="6652041" y="4825557"/>
              <a:ext cx="5263476" cy="3091370"/>
            </a:xfrm>
            <a:prstGeom prst="rect">
              <a:avLst/>
            </a:prstGeom>
            <a:noFill/>
            <a:ln>
              <a:noFill/>
            </a:ln>
          </p:spPr>
        </p:pic>
      </p:grpSp>
      <p:grpSp>
        <p:nvGrpSpPr>
          <p:cNvPr id="564" name="Google Shape;564;p33"/>
          <p:cNvGrpSpPr/>
          <p:nvPr/>
        </p:nvGrpSpPr>
        <p:grpSpPr>
          <a:xfrm>
            <a:off x="-159095" y="1081228"/>
            <a:ext cx="3982729" cy="2404152"/>
            <a:chOff x="234605" y="1443949"/>
            <a:chExt cx="3982729" cy="2404152"/>
          </a:xfrm>
        </p:grpSpPr>
        <p:pic>
          <p:nvPicPr>
            <p:cNvPr id="565" name="Google Shape;565;p33"/>
            <p:cNvPicPr preferRelativeResize="0"/>
            <p:nvPr/>
          </p:nvPicPr>
          <p:blipFill rotWithShape="1">
            <a:blip r:embed="rId7">
              <a:alphaModFix/>
            </a:blip>
            <a:srcRect/>
            <a:stretch/>
          </p:blipFill>
          <p:spPr>
            <a:xfrm>
              <a:off x="511772" y="1443949"/>
              <a:ext cx="3705562" cy="2404152"/>
            </a:xfrm>
            <a:prstGeom prst="rect">
              <a:avLst/>
            </a:prstGeom>
            <a:noFill/>
            <a:ln>
              <a:noFill/>
            </a:ln>
            <a:effectLst>
              <a:outerShdw blurRad="292100" dist="139700" dir="2700000" algn="tl" rotWithShape="0">
                <a:srgbClr val="333333">
                  <a:alpha val="64705"/>
                </a:srgbClr>
              </a:outerShdw>
            </a:effectLst>
          </p:spPr>
        </p:pic>
        <p:sp>
          <p:nvSpPr>
            <p:cNvPr id="566" name="Google Shape;566;p33"/>
            <p:cNvSpPr txBox="1"/>
            <p:nvPr/>
          </p:nvSpPr>
          <p:spPr>
            <a:xfrm>
              <a:off x="234605" y="2298583"/>
              <a:ext cx="3076830"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a:solidFill>
                    <a:schemeClr val="dk1"/>
                  </a:solidFill>
                  <a:highlight>
                    <a:srgbClr val="FFFF00"/>
                  </a:highlight>
                  <a:latin typeface="Calibri"/>
                  <a:ea typeface="Calibri"/>
                  <a:cs typeface="Calibri"/>
                  <a:sym typeface="Calibri"/>
                </a:rPr>
                <a:t>Open SDG Classifier </a:t>
              </a:r>
              <a:endParaRPr/>
            </a:p>
            <a:p>
              <a:pPr marL="0" marR="0" lvl="0" indent="0" algn="ctr" rtl="0">
                <a:spcBef>
                  <a:spcPts val="0"/>
                </a:spcBef>
                <a:spcAft>
                  <a:spcPts val="0"/>
                </a:spcAft>
                <a:buNone/>
              </a:pPr>
              <a:r>
                <a:rPr lang="en-US" sz="1800" u="sng">
                  <a:solidFill>
                    <a:schemeClr val="dk1"/>
                  </a:solidFill>
                  <a:highlight>
                    <a:srgbClr val="FFFF00"/>
                  </a:highlight>
                  <a:latin typeface="Calibri"/>
                  <a:ea typeface="Calibri"/>
                  <a:cs typeface="Calibri"/>
                  <a:sym typeface="Calibri"/>
                  <a:hlinkClick r:id="rId8">
                    <a:extLst>
                      <a:ext uri="{A12FA001-AC4F-418D-AE19-62706E023703}">
                        <ahyp:hlinkClr xmlns:ahyp="http://schemas.microsoft.com/office/drawing/2018/hyperlinkcolor" val="tx"/>
                      </a:ext>
                    </a:extLst>
                  </a:hlinkClick>
                </a:rPr>
                <a:t>https://technote.ai/osdg</a:t>
              </a:r>
              <a:r>
                <a:rPr lang="en-US" sz="1800">
                  <a:solidFill>
                    <a:schemeClr val="dk1"/>
                  </a:solidFill>
                  <a:highlight>
                    <a:srgbClr val="FFFF00"/>
                  </a:highlight>
                  <a:latin typeface="Calibri"/>
                  <a:ea typeface="Calibri"/>
                  <a:cs typeface="Calibri"/>
                  <a:sym typeface="Calibri"/>
                </a:rPr>
                <a:t> </a:t>
              </a:r>
              <a:endParaRPr sz="1800">
                <a:solidFill>
                  <a:schemeClr val="dk1"/>
                </a:solidFill>
                <a:highlight>
                  <a:srgbClr val="FFFF00"/>
                </a:highlight>
                <a:latin typeface="Calibri"/>
                <a:ea typeface="Calibri"/>
                <a:cs typeface="Calibri"/>
                <a:sym typeface="Calibri"/>
              </a:endParaRPr>
            </a:p>
          </p:txBody>
        </p:sp>
      </p:grpSp>
      <p:grpSp>
        <p:nvGrpSpPr>
          <p:cNvPr id="567" name="Google Shape;567;p33"/>
          <p:cNvGrpSpPr/>
          <p:nvPr/>
        </p:nvGrpSpPr>
        <p:grpSpPr>
          <a:xfrm>
            <a:off x="108344" y="3601930"/>
            <a:ext cx="5139863" cy="2972682"/>
            <a:chOff x="6502400" y="3613665"/>
            <a:chExt cx="5139863" cy="2972682"/>
          </a:xfrm>
        </p:grpSpPr>
        <p:pic>
          <p:nvPicPr>
            <p:cNvPr id="568" name="Google Shape;568;p33"/>
            <p:cNvPicPr preferRelativeResize="0"/>
            <p:nvPr/>
          </p:nvPicPr>
          <p:blipFill rotWithShape="1">
            <a:blip r:embed="rId9">
              <a:alphaModFix/>
            </a:blip>
            <a:srcRect/>
            <a:stretch/>
          </p:blipFill>
          <p:spPr>
            <a:xfrm>
              <a:off x="6502400" y="3613665"/>
              <a:ext cx="5139863" cy="2972682"/>
            </a:xfrm>
            <a:prstGeom prst="rect">
              <a:avLst/>
            </a:prstGeom>
            <a:noFill/>
            <a:ln>
              <a:noFill/>
            </a:ln>
            <a:effectLst>
              <a:outerShdw blurRad="292100" dist="139700" dir="2700000" algn="tl" rotWithShape="0">
                <a:srgbClr val="333333">
                  <a:alpha val="64705"/>
                </a:srgbClr>
              </a:outerShdw>
            </a:effectLst>
          </p:spPr>
        </p:pic>
        <p:sp>
          <p:nvSpPr>
            <p:cNvPr id="569" name="Google Shape;569;p33"/>
            <p:cNvSpPr txBox="1"/>
            <p:nvPr/>
          </p:nvSpPr>
          <p:spPr>
            <a:xfrm>
              <a:off x="7327900" y="5660690"/>
              <a:ext cx="2552700"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a:solidFill>
                    <a:schemeClr val="dk1"/>
                  </a:solidFill>
                  <a:highlight>
                    <a:srgbClr val="FFFF00"/>
                  </a:highlight>
                  <a:latin typeface="Calibri"/>
                  <a:ea typeface="Calibri"/>
                  <a:cs typeface="Calibri"/>
                  <a:sym typeface="Calibri"/>
                </a:rPr>
                <a:t>Elsevier: SDG’s in Scival</a:t>
              </a:r>
              <a:endParaRPr/>
            </a:p>
            <a:p>
              <a:pPr marL="0" marR="0" lvl="0" indent="0" algn="ctr" rtl="0">
                <a:spcBef>
                  <a:spcPts val="0"/>
                </a:spcBef>
                <a:spcAft>
                  <a:spcPts val="0"/>
                </a:spcAft>
                <a:buNone/>
              </a:pPr>
              <a:r>
                <a:rPr lang="en-US" sz="1800" u="sng">
                  <a:solidFill>
                    <a:schemeClr val="dk1"/>
                  </a:solidFill>
                  <a:highlight>
                    <a:srgbClr val="FFFF00"/>
                  </a:highlight>
                  <a:latin typeface="Calibri"/>
                  <a:ea typeface="Calibri"/>
                  <a:cs typeface="Calibri"/>
                  <a:sym typeface="Calibri"/>
                  <a:hlinkClick r:id="rId10">
                    <a:extLst>
                      <a:ext uri="{A12FA001-AC4F-418D-AE19-62706E023703}">
                        <ahyp:hlinkClr xmlns:ahyp="http://schemas.microsoft.com/office/drawing/2018/hyperlinkcolor" val="tx"/>
                      </a:ext>
                    </a:extLst>
                  </a:hlinkClick>
                </a:rPr>
                <a:t>https://scival.com/sdg</a:t>
              </a:r>
              <a:r>
                <a:rPr lang="en-US" sz="1800">
                  <a:solidFill>
                    <a:schemeClr val="dk1"/>
                  </a:solidFill>
                  <a:highlight>
                    <a:srgbClr val="FFFF00"/>
                  </a:highlight>
                  <a:latin typeface="Calibri"/>
                  <a:ea typeface="Calibri"/>
                  <a:cs typeface="Calibri"/>
                  <a:sym typeface="Calibri"/>
                </a:rPr>
                <a:t> </a:t>
              </a:r>
              <a:endParaRPr sz="1800">
                <a:solidFill>
                  <a:schemeClr val="dk1"/>
                </a:solidFill>
                <a:highlight>
                  <a:srgbClr val="FFFF00"/>
                </a:highlight>
                <a:latin typeface="Calibri"/>
                <a:ea typeface="Calibri"/>
                <a:cs typeface="Calibri"/>
                <a:sym typeface="Calibri"/>
              </a:endParaRPr>
            </a:p>
          </p:txBody>
        </p:sp>
      </p:grpSp>
      <p:grpSp>
        <p:nvGrpSpPr>
          <p:cNvPr id="570" name="Google Shape;570;p33"/>
          <p:cNvGrpSpPr/>
          <p:nvPr/>
        </p:nvGrpSpPr>
        <p:grpSpPr>
          <a:xfrm>
            <a:off x="3345151" y="2486168"/>
            <a:ext cx="3416300" cy="4290969"/>
            <a:chOff x="3749167" y="2298583"/>
            <a:chExt cx="3416300" cy="4290969"/>
          </a:xfrm>
        </p:grpSpPr>
        <p:grpSp>
          <p:nvGrpSpPr>
            <p:cNvPr id="571" name="Google Shape;571;p33"/>
            <p:cNvGrpSpPr/>
            <p:nvPr/>
          </p:nvGrpSpPr>
          <p:grpSpPr>
            <a:xfrm>
              <a:off x="3994409" y="2298583"/>
              <a:ext cx="2929307" cy="4290969"/>
              <a:chOff x="3284704" y="278039"/>
              <a:chExt cx="4228492" cy="6194068"/>
            </a:xfrm>
          </p:grpSpPr>
          <p:pic>
            <p:nvPicPr>
              <p:cNvPr id="572" name="Google Shape;572;p33"/>
              <p:cNvPicPr preferRelativeResize="0"/>
              <p:nvPr/>
            </p:nvPicPr>
            <p:blipFill rotWithShape="1">
              <a:blip r:embed="rId11">
                <a:alphaModFix/>
              </a:blip>
              <a:srcRect/>
              <a:stretch/>
            </p:blipFill>
            <p:spPr>
              <a:xfrm>
                <a:off x="3284704" y="1824606"/>
                <a:ext cx="4226552" cy="2420223"/>
              </a:xfrm>
              <a:prstGeom prst="rect">
                <a:avLst/>
              </a:prstGeom>
              <a:noFill/>
              <a:ln>
                <a:noFill/>
              </a:ln>
              <a:effectLst>
                <a:outerShdw blurRad="292100" dist="139700" dir="2700000" algn="tl" rotWithShape="0">
                  <a:srgbClr val="333333">
                    <a:alpha val="64705"/>
                  </a:srgbClr>
                </a:outerShdw>
              </a:effectLst>
            </p:spPr>
          </p:pic>
          <p:pic>
            <p:nvPicPr>
              <p:cNvPr id="573" name="Google Shape;573;p33"/>
              <p:cNvPicPr preferRelativeResize="0"/>
              <p:nvPr/>
            </p:nvPicPr>
            <p:blipFill rotWithShape="1">
              <a:blip r:embed="rId12">
                <a:alphaModFix/>
              </a:blip>
              <a:srcRect/>
              <a:stretch/>
            </p:blipFill>
            <p:spPr>
              <a:xfrm>
                <a:off x="3285674" y="278039"/>
                <a:ext cx="4227522" cy="1515211"/>
              </a:xfrm>
              <a:prstGeom prst="rect">
                <a:avLst/>
              </a:prstGeom>
              <a:noFill/>
              <a:ln>
                <a:noFill/>
              </a:ln>
              <a:effectLst>
                <a:outerShdw blurRad="292100" dist="139700" dir="2700000" algn="tl" rotWithShape="0">
                  <a:srgbClr val="333333">
                    <a:alpha val="64705"/>
                  </a:srgbClr>
                </a:outerShdw>
              </a:effectLst>
            </p:spPr>
          </p:pic>
          <p:pic>
            <p:nvPicPr>
              <p:cNvPr id="574" name="Google Shape;574;p33"/>
              <p:cNvPicPr preferRelativeResize="0"/>
              <p:nvPr/>
            </p:nvPicPr>
            <p:blipFill rotWithShape="1">
              <a:blip r:embed="rId13">
                <a:alphaModFix/>
              </a:blip>
              <a:srcRect/>
              <a:stretch/>
            </p:blipFill>
            <p:spPr>
              <a:xfrm>
                <a:off x="3284704" y="4261608"/>
                <a:ext cx="4223453" cy="2210499"/>
              </a:xfrm>
              <a:prstGeom prst="rect">
                <a:avLst/>
              </a:prstGeom>
              <a:noFill/>
              <a:ln>
                <a:noFill/>
              </a:ln>
              <a:effectLst>
                <a:outerShdw blurRad="292100" dist="139700" dir="2700000" algn="tl" rotWithShape="0">
                  <a:srgbClr val="333333">
                    <a:alpha val="64705"/>
                  </a:srgbClr>
                </a:outerShdw>
              </a:effectLst>
            </p:spPr>
          </p:pic>
        </p:grpSp>
        <p:sp>
          <p:nvSpPr>
            <p:cNvPr id="575" name="Google Shape;575;p33"/>
            <p:cNvSpPr txBox="1"/>
            <p:nvPr/>
          </p:nvSpPr>
          <p:spPr>
            <a:xfrm>
              <a:off x="3749167" y="6066332"/>
              <a:ext cx="3416300" cy="5232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highlight>
                    <a:srgbClr val="FFFF00"/>
                  </a:highlight>
                  <a:latin typeface="Calibri"/>
                  <a:ea typeface="Calibri"/>
                  <a:cs typeface="Calibri"/>
                  <a:sym typeface="Calibri"/>
                </a:rPr>
                <a:t>Science 4 sdgs</a:t>
              </a:r>
              <a:endParaRPr sz="1400">
                <a:solidFill>
                  <a:schemeClr val="dk1"/>
                </a:solidFill>
                <a:highlight>
                  <a:srgbClr val="FFFF00"/>
                </a:highlight>
                <a:latin typeface="Calibri"/>
                <a:ea typeface="Calibri"/>
                <a:cs typeface="Calibri"/>
                <a:sym typeface="Calibri"/>
              </a:endParaRPr>
            </a:p>
            <a:p>
              <a:pPr marL="0" marR="0" lvl="0" indent="0" algn="ctr" rtl="0">
                <a:spcBef>
                  <a:spcPts val="0"/>
                </a:spcBef>
                <a:spcAft>
                  <a:spcPts val="0"/>
                </a:spcAft>
                <a:buNone/>
              </a:pPr>
              <a:r>
                <a:rPr lang="en-US" sz="1400" u="sng">
                  <a:solidFill>
                    <a:schemeClr val="dk1"/>
                  </a:solidFill>
                  <a:highlight>
                    <a:srgbClr val="FFFF00"/>
                  </a:highlight>
                  <a:latin typeface="Calibri"/>
                  <a:ea typeface="Calibri"/>
                  <a:cs typeface="Calibri"/>
                  <a:sym typeface="Calibri"/>
                  <a:hlinkClick r:id="rId14">
                    <a:extLst>
                      <a:ext uri="{A12FA001-AC4F-418D-AE19-62706E023703}">
                        <ahyp:hlinkClr xmlns:ahyp="http://schemas.microsoft.com/office/drawing/2018/hyperlinkcolor" val="tx"/>
                      </a:ext>
                    </a:extLst>
                  </a:hlinkClick>
                </a:rPr>
                <a:t>http://science4sdgs.sirisacademic.com/</a:t>
              </a:r>
              <a:r>
                <a:rPr lang="en-US" sz="1400">
                  <a:solidFill>
                    <a:schemeClr val="dk1"/>
                  </a:solidFill>
                  <a:highlight>
                    <a:srgbClr val="FFFF00"/>
                  </a:highlight>
                  <a:latin typeface="Calibri"/>
                  <a:ea typeface="Calibri"/>
                  <a:cs typeface="Calibri"/>
                  <a:sym typeface="Calibri"/>
                </a:rPr>
                <a:t> </a:t>
              </a:r>
              <a:endParaRPr sz="1400">
                <a:solidFill>
                  <a:schemeClr val="dk1"/>
                </a:solidFill>
                <a:highlight>
                  <a:srgbClr val="FFFF00"/>
                </a:highlight>
                <a:latin typeface="Calibri"/>
                <a:ea typeface="Calibri"/>
                <a:cs typeface="Calibri"/>
                <a:sym typeface="Calibri"/>
              </a:endParaRPr>
            </a:p>
          </p:txBody>
        </p:sp>
      </p:grpSp>
      <p:sp>
        <p:nvSpPr>
          <p:cNvPr id="576" name="Google Shape;576;p33"/>
          <p:cNvSpPr txBox="1"/>
          <p:nvPr/>
        </p:nvSpPr>
        <p:spPr>
          <a:xfrm>
            <a:off x="7296627" y="2356503"/>
            <a:ext cx="5061967"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a:solidFill>
                  <a:schemeClr val="dk1"/>
                </a:solidFill>
                <a:highlight>
                  <a:srgbClr val="FFFF00"/>
                </a:highlight>
                <a:latin typeface="Calibri"/>
                <a:ea typeface="Calibri"/>
                <a:cs typeface="Calibri"/>
                <a:sym typeface="Calibri"/>
              </a:rPr>
              <a:t>Digital Science: free SDG reports for institutions </a:t>
            </a:r>
            <a:endParaRPr/>
          </a:p>
          <a:p>
            <a:pPr marL="0" marR="0" lvl="0" indent="0" algn="ctr" rtl="0">
              <a:spcBef>
                <a:spcPts val="0"/>
              </a:spcBef>
              <a:spcAft>
                <a:spcPts val="0"/>
              </a:spcAft>
              <a:buNone/>
            </a:pPr>
            <a:r>
              <a:rPr lang="en-US" sz="1800" u="sng">
                <a:solidFill>
                  <a:schemeClr val="dk1"/>
                </a:solidFill>
                <a:highlight>
                  <a:srgbClr val="FFFF00"/>
                </a:highlight>
                <a:latin typeface="Calibri"/>
                <a:ea typeface="Calibri"/>
                <a:cs typeface="Calibri"/>
                <a:sym typeface="Calibri"/>
                <a:hlinkClick r:id="rId15">
                  <a:extLst>
                    <a:ext uri="{A12FA001-AC4F-418D-AE19-62706E023703}">
                      <ahyp:hlinkClr xmlns:ahyp="http://schemas.microsoft.com/office/drawing/2018/hyperlinkcolor" val="tx"/>
                    </a:ext>
                  </a:extLst>
                </a:hlinkClick>
              </a:rPr>
              <a:t>https://reports.dimensions.ai/org-SDG/index.html?grid=grid.5718.b</a:t>
            </a:r>
            <a:r>
              <a:rPr lang="en-US" sz="1800">
                <a:solidFill>
                  <a:schemeClr val="dk1"/>
                </a:solidFill>
                <a:highlight>
                  <a:srgbClr val="FFFF00"/>
                </a:highlight>
                <a:latin typeface="Calibri"/>
                <a:ea typeface="Calibri"/>
                <a:cs typeface="Calibri"/>
                <a:sym typeface="Calibri"/>
              </a:rPr>
              <a:t> </a:t>
            </a:r>
            <a:endParaRPr sz="1800">
              <a:solidFill>
                <a:schemeClr val="dk1"/>
              </a:solidFill>
              <a:highlight>
                <a:srgbClr val="FFFF00"/>
              </a:highlight>
              <a:latin typeface="Calibri"/>
              <a:ea typeface="Calibri"/>
              <a:cs typeface="Calibri"/>
              <a:sym typeface="Calibri"/>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Shape 580"/>
        <p:cNvGrpSpPr/>
        <p:nvPr/>
      </p:nvGrpSpPr>
      <p:grpSpPr>
        <a:xfrm>
          <a:off x="0" y="0"/>
          <a:ext cx="0" cy="0"/>
          <a:chOff x="0" y="0"/>
          <a:chExt cx="0" cy="0"/>
        </a:xfrm>
      </p:grpSpPr>
      <p:pic>
        <p:nvPicPr>
          <p:cNvPr id="581" name="Google Shape;581;p34"/>
          <p:cNvPicPr preferRelativeResize="0"/>
          <p:nvPr/>
        </p:nvPicPr>
        <p:blipFill rotWithShape="1">
          <a:blip r:embed="rId3">
            <a:alphaModFix/>
          </a:blip>
          <a:srcRect b="-2"/>
          <a:stretch/>
        </p:blipFill>
        <p:spPr>
          <a:xfrm>
            <a:off x="421238" y="2018868"/>
            <a:ext cx="11317649" cy="3289141"/>
          </a:xfrm>
          <a:prstGeom prst="rect">
            <a:avLst/>
          </a:prstGeom>
          <a:noFill/>
          <a:ln>
            <a:noFill/>
          </a:ln>
        </p:spPr>
      </p:pic>
      <p:sp>
        <p:nvSpPr>
          <p:cNvPr id="582" name="Google Shape;582;p34"/>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INCREASE DATA QUALITY &gt; DATA MUST REPRESENT AN INSTITUTION</a:t>
            </a:r>
            <a:br>
              <a:rPr lang="en-US"/>
            </a:br>
            <a:r>
              <a:rPr lang="en-US" sz="1600"/>
              <a:t>[GREEN DOT MUST GO UP]</a:t>
            </a:r>
            <a:endParaRPr/>
          </a:p>
        </p:txBody>
      </p:sp>
      <p:sp>
        <p:nvSpPr>
          <p:cNvPr id="583" name="Google Shape;583;p34"/>
          <p:cNvSpPr/>
          <p:nvPr/>
        </p:nvSpPr>
        <p:spPr>
          <a:xfrm rot="-3009784">
            <a:off x="7000738" y="4198962"/>
            <a:ext cx="603820" cy="144584"/>
          </a:xfrm>
          <a:prstGeom prst="rightArrow">
            <a:avLst>
              <a:gd name="adj1" fmla="val 50000"/>
              <a:gd name="adj2" fmla="val 50000"/>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84" name="Google Shape;584;p34"/>
          <p:cNvSpPr/>
          <p:nvPr/>
        </p:nvSpPr>
        <p:spPr>
          <a:xfrm>
            <a:off x="3636461" y="2018868"/>
            <a:ext cx="8100745" cy="862877"/>
          </a:xfrm>
          <a:prstGeom prst="rect">
            <a:avLst/>
          </a:prstGeom>
          <a:solidFill>
            <a:srgbClr val="E2CB9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85" name="Google Shape;585;p34"/>
          <p:cNvSpPr/>
          <p:nvPr/>
        </p:nvSpPr>
        <p:spPr>
          <a:xfrm>
            <a:off x="5858605" y="2400519"/>
            <a:ext cx="3583137" cy="3210572"/>
          </a:xfrm>
          <a:prstGeom prst="ellipse">
            <a:avLst/>
          </a:prstGeom>
          <a:noFill/>
          <a:ln w="762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86" name="Google Shape;586;p34"/>
          <p:cNvSpPr/>
          <p:nvPr/>
        </p:nvSpPr>
        <p:spPr>
          <a:xfrm>
            <a:off x="6966036" y="4536437"/>
            <a:ext cx="147234" cy="147234"/>
          </a:xfrm>
          <a:prstGeom prst="ellipse">
            <a:avLst/>
          </a:prstGeom>
          <a:solidFill>
            <a:srgbClr val="48773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83"/>
                                        </p:tgtEl>
                                        <p:attrNameLst>
                                          <p:attrName>style.visibility</p:attrName>
                                        </p:attrNameLst>
                                      </p:cBhvr>
                                      <p:to>
                                        <p:strVal val="visible"/>
                                      </p:to>
                                    </p:set>
                                    <p:animEffect transition="in" filter="fade">
                                      <p:cBhvr>
                                        <p:cTn id="7" dur="500"/>
                                        <p:tgtEl>
                                          <p:spTgt spid="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2"/>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CURRENT SDG-RESEARCH DASHBOARD</a:t>
            </a:r>
            <a:br>
              <a:rPr lang="en-US"/>
            </a:br>
            <a:r>
              <a:rPr lang="en-US"/>
              <a:t>BASED ON KEYWORD SEARCHES</a:t>
            </a:r>
            <a:endParaRPr/>
          </a:p>
        </p:txBody>
      </p:sp>
      <p:sp>
        <p:nvSpPr>
          <p:cNvPr id="108" name="Google Shape;108;p2"/>
          <p:cNvSpPr txBox="1"/>
          <p:nvPr/>
        </p:nvSpPr>
        <p:spPr>
          <a:xfrm>
            <a:off x="143340" y="6372035"/>
            <a:ext cx="773929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sng" strike="noStrike" cap="none">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https://bit.ly/aurora-sdg-dashboard-v3</a:t>
            </a:r>
            <a:r>
              <a:rPr lang="en-US" sz="1800" b="0" i="0" u="none" strike="noStrike" cap="none">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pic>
        <p:nvPicPr>
          <p:cNvPr id="109" name="Google Shape;109;p2"/>
          <p:cNvPicPr preferRelativeResize="0"/>
          <p:nvPr/>
        </p:nvPicPr>
        <p:blipFill rotWithShape="1">
          <a:blip r:embed="rId4">
            <a:alphaModFix/>
          </a:blip>
          <a:srcRect/>
          <a:stretch/>
        </p:blipFill>
        <p:spPr>
          <a:xfrm>
            <a:off x="9002923" y="2485284"/>
            <a:ext cx="5769289" cy="3749040"/>
          </a:xfrm>
          <a:prstGeom prst="rect">
            <a:avLst/>
          </a:prstGeom>
          <a:noFill/>
          <a:ln>
            <a:noFill/>
          </a:ln>
          <a:effectLst>
            <a:outerShdw blurRad="292100" dist="139700" dir="2700000" algn="tl" rotWithShape="0">
              <a:srgbClr val="333333">
                <a:alpha val="64705"/>
              </a:srgbClr>
            </a:outerShdw>
          </a:effectLst>
        </p:spPr>
      </p:pic>
      <p:pic>
        <p:nvPicPr>
          <p:cNvPr id="110" name="Google Shape;110;p2" descr="illustration of XML and translation in HTML"/>
          <p:cNvPicPr preferRelativeResize="0"/>
          <p:nvPr/>
        </p:nvPicPr>
        <p:blipFill rotWithShape="1">
          <a:blip r:embed="rId5">
            <a:alphaModFix/>
          </a:blip>
          <a:srcRect/>
          <a:stretch/>
        </p:blipFill>
        <p:spPr>
          <a:xfrm>
            <a:off x="0" y="1436026"/>
            <a:ext cx="4143022" cy="4694453"/>
          </a:xfrm>
          <a:prstGeom prst="rect">
            <a:avLst/>
          </a:prstGeom>
          <a:noFill/>
          <a:ln>
            <a:noFill/>
          </a:ln>
        </p:spPr>
      </p:pic>
      <p:pic>
        <p:nvPicPr>
          <p:cNvPr id="111" name="Google Shape;111;p2"/>
          <p:cNvPicPr preferRelativeResize="0"/>
          <p:nvPr/>
        </p:nvPicPr>
        <p:blipFill rotWithShape="1">
          <a:blip r:embed="rId6">
            <a:alphaModFix/>
          </a:blip>
          <a:srcRect/>
          <a:stretch/>
        </p:blipFill>
        <p:spPr>
          <a:xfrm>
            <a:off x="478927" y="2438497"/>
            <a:ext cx="3573506" cy="3863470"/>
          </a:xfrm>
          <a:prstGeom prst="rect">
            <a:avLst/>
          </a:prstGeom>
          <a:noFill/>
          <a:ln>
            <a:noFill/>
          </a:ln>
          <a:effectLst>
            <a:outerShdw blurRad="292100" dist="139700" dir="2700000" algn="tl" rotWithShape="0">
              <a:srgbClr val="333333">
                <a:alpha val="64705"/>
              </a:srgbClr>
            </a:outerShdw>
          </a:effectLst>
        </p:spPr>
      </p:pic>
      <p:pic>
        <p:nvPicPr>
          <p:cNvPr id="112" name="Google Shape;112;p2"/>
          <p:cNvPicPr preferRelativeResize="0"/>
          <p:nvPr/>
        </p:nvPicPr>
        <p:blipFill rotWithShape="1">
          <a:blip r:embed="rId7">
            <a:alphaModFix/>
          </a:blip>
          <a:srcRect/>
          <a:stretch/>
        </p:blipFill>
        <p:spPr>
          <a:xfrm>
            <a:off x="2800734" y="1365958"/>
            <a:ext cx="7122588" cy="4628450"/>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Shape 590"/>
        <p:cNvGrpSpPr/>
        <p:nvPr/>
      </p:nvGrpSpPr>
      <p:grpSpPr>
        <a:xfrm>
          <a:off x="0" y="0"/>
          <a:ext cx="0" cy="0"/>
          <a:chOff x="0" y="0"/>
          <a:chExt cx="0" cy="0"/>
        </a:xfrm>
      </p:grpSpPr>
      <p:sp>
        <p:nvSpPr>
          <p:cNvPr id="591" name="Google Shape;591;p35"/>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INCREASE DATA QUALITY &gt; DATA MUST REPRESENT AN INSTITUTION</a:t>
            </a:r>
            <a:br>
              <a:rPr lang="en-US"/>
            </a:br>
            <a:r>
              <a:rPr lang="en-US" sz="1600"/>
              <a:t>[GREEN DOT MUST MOVE TO OPTIMUM]</a:t>
            </a:r>
            <a:endParaRPr/>
          </a:p>
        </p:txBody>
      </p:sp>
      <p:pic>
        <p:nvPicPr>
          <p:cNvPr id="592" name="Google Shape;592;p35"/>
          <p:cNvPicPr preferRelativeResize="0"/>
          <p:nvPr/>
        </p:nvPicPr>
        <p:blipFill rotWithShape="1">
          <a:blip r:embed="rId3">
            <a:alphaModFix/>
          </a:blip>
          <a:srcRect/>
          <a:stretch/>
        </p:blipFill>
        <p:spPr>
          <a:xfrm>
            <a:off x="1163481" y="1679169"/>
            <a:ext cx="3772426" cy="4934639"/>
          </a:xfrm>
          <a:prstGeom prst="rect">
            <a:avLst/>
          </a:prstGeom>
          <a:noFill/>
          <a:ln>
            <a:noFill/>
          </a:ln>
        </p:spPr>
      </p:pic>
      <p:sp>
        <p:nvSpPr>
          <p:cNvPr id="593" name="Google Shape;593;p35"/>
          <p:cNvSpPr txBox="1"/>
          <p:nvPr/>
        </p:nvSpPr>
        <p:spPr>
          <a:xfrm rot="-5400000">
            <a:off x="-1803726" y="3728766"/>
            <a:ext cx="4807080"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Calibri"/>
                <a:ea typeface="Calibri"/>
                <a:cs typeface="Calibri"/>
                <a:sym typeface="Calibri"/>
              </a:rPr>
              <a:t>Measuring the Validity of a Search Query, </a:t>
            </a:r>
            <a:br>
              <a:rPr lang="en-US" sz="2000">
                <a:solidFill>
                  <a:schemeClr val="dk1"/>
                </a:solidFill>
                <a:latin typeface="Calibri"/>
                <a:ea typeface="Calibri"/>
                <a:cs typeface="Calibri"/>
                <a:sym typeface="Calibri"/>
              </a:rPr>
            </a:br>
            <a:r>
              <a:rPr lang="en-US" sz="2000">
                <a:solidFill>
                  <a:schemeClr val="dk1"/>
                </a:solidFill>
                <a:latin typeface="Calibri"/>
                <a:ea typeface="Calibri"/>
                <a:cs typeface="Calibri"/>
                <a:sym typeface="Calibri"/>
              </a:rPr>
              <a:t>by Evaluating the Search Results</a:t>
            </a:r>
            <a:endParaRPr sz="2000">
              <a:solidFill>
                <a:schemeClr val="dk1"/>
              </a:solidFill>
              <a:latin typeface="Calibri"/>
              <a:ea typeface="Calibri"/>
              <a:cs typeface="Calibri"/>
              <a:sym typeface="Calibri"/>
            </a:endParaRPr>
          </a:p>
        </p:txBody>
      </p:sp>
      <p:pic>
        <p:nvPicPr>
          <p:cNvPr id="594" name="Google Shape;594;p35"/>
          <p:cNvPicPr preferRelativeResize="0"/>
          <p:nvPr/>
        </p:nvPicPr>
        <p:blipFill rotWithShape="1">
          <a:blip r:embed="rId4">
            <a:alphaModFix/>
          </a:blip>
          <a:srcRect/>
          <a:stretch/>
        </p:blipFill>
        <p:spPr>
          <a:xfrm>
            <a:off x="5145631" y="2031643"/>
            <a:ext cx="3400900" cy="2114845"/>
          </a:xfrm>
          <a:prstGeom prst="rect">
            <a:avLst/>
          </a:prstGeom>
          <a:noFill/>
          <a:ln>
            <a:noFill/>
          </a:ln>
        </p:spPr>
      </p:pic>
      <p:sp>
        <p:nvSpPr>
          <p:cNvPr id="595" name="Google Shape;595;p35"/>
          <p:cNvSpPr txBox="1"/>
          <p:nvPr/>
        </p:nvSpPr>
        <p:spPr>
          <a:xfrm>
            <a:off x="5150156" y="3278030"/>
            <a:ext cx="950893"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50" i="1">
                <a:solidFill>
                  <a:schemeClr val="dk1"/>
                </a:solidFill>
                <a:latin typeface="Calibri"/>
                <a:ea typeface="Calibri"/>
                <a:cs typeface="Calibri"/>
                <a:sym typeface="Calibri"/>
              </a:rPr>
              <a:t>(Soundness)</a:t>
            </a:r>
            <a:endParaRPr sz="1050" i="1">
              <a:solidFill>
                <a:schemeClr val="dk1"/>
              </a:solidFill>
              <a:latin typeface="Calibri"/>
              <a:ea typeface="Calibri"/>
              <a:cs typeface="Calibri"/>
              <a:sym typeface="Calibri"/>
            </a:endParaRPr>
          </a:p>
        </p:txBody>
      </p:sp>
      <p:sp>
        <p:nvSpPr>
          <p:cNvPr id="596" name="Google Shape;596;p35"/>
          <p:cNvSpPr txBox="1"/>
          <p:nvPr/>
        </p:nvSpPr>
        <p:spPr>
          <a:xfrm>
            <a:off x="7034307" y="3278030"/>
            <a:ext cx="1231855"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50" i="1">
                <a:solidFill>
                  <a:schemeClr val="dk1"/>
                </a:solidFill>
                <a:latin typeface="Calibri"/>
                <a:ea typeface="Calibri"/>
                <a:cs typeface="Calibri"/>
                <a:sym typeface="Calibri"/>
              </a:rPr>
              <a:t>(Completeness)</a:t>
            </a:r>
            <a:endParaRPr sz="1050" i="1">
              <a:solidFill>
                <a:schemeClr val="dk1"/>
              </a:solidFill>
              <a:latin typeface="Calibri"/>
              <a:ea typeface="Calibri"/>
              <a:cs typeface="Calibri"/>
              <a:sym typeface="Calibri"/>
            </a:endParaRPr>
          </a:p>
        </p:txBody>
      </p:sp>
      <p:sp>
        <p:nvSpPr>
          <p:cNvPr id="597" name="Google Shape;597;p35"/>
          <p:cNvSpPr txBox="1"/>
          <p:nvPr/>
        </p:nvSpPr>
        <p:spPr>
          <a:xfrm>
            <a:off x="211061" y="6613808"/>
            <a:ext cx="8841988"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i="1">
                <a:solidFill>
                  <a:schemeClr val="dk1"/>
                </a:solidFill>
                <a:latin typeface="Calibri"/>
                <a:ea typeface="Calibri"/>
                <a:cs typeface="Calibri"/>
                <a:sym typeface="Calibri"/>
              </a:rPr>
              <a:t>Sources: </a:t>
            </a:r>
            <a:r>
              <a:rPr lang="en-US" sz="1100" i="1" u="sng">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https://en.wikipedia.org/wiki/Precision_and_recall</a:t>
            </a:r>
            <a:r>
              <a:rPr lang="en-US" sz="1100" i="1">
                <a:solidFill>
                  <a:schemeClr val="dk1"/>
                </a:solidFill>
                <a:latin typeface="Calibri"/>
                <a:ea typeface="Calibri"/>
                <a:cs typeface="Calibri"/>
                <a:sym typeface="Calibri"/>
              </a:rPr>
              <a:t> | </a:t>
            </a:r>
            <a:r>
              <a:rPr lang="en-US" sz="1100" i="1" u="sng">
                <a:solidFill>
                  <a:schemeClr val="dk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https://machinelearning-blog.com/2018/04/03/evaluation-metrics-for-classification/</a:t>
            </a:r>
            <a:r>
              <a:rPr lang="en-US" sz="1100" i="1">
                <a:solidFill>
                  <a:schemeClr val="dk1"/>
                </a:solidFill>
                <a:latin typeface="Calibri"/>
                <a:ea typeface="Calibri"/>
                <a:cs typeface="Calibri"/>
                <a:sym typeface="Calibri"/>
              </a:rPr>
              <a:t> </a:t>
            </a:r>
            <a:endParaRPr sz="1100" i="1">
              <a:solidFill>
                <a:schemeClr val="dk1"/>
              </a:solidFill>
              <a:latin typeface="Calibri"/>
              <a:ea typeface="Calibri"/>
              <a:cs typeface="Calibri"/>
              <a:sym typeface="Calibri"/>
            </a:endParaRPr>
          </a:p>
        </p:txBody>
      </p:sp>
      <p:pic>
        <p:nvPicPr>
          <p:cNvPr id="598" name="Google Shape;598;p35" descr="A picture containing screenshot&#10;&#10;Description automatically generated"/>
          <p:cNvPicPr preferRelativeResize="0"/>
          <p:nvPr/>
        </p:nvPicPr>
        <p:blipFill rotWithShape="1">
          <a:blip r:embed="rId7">
            <a:alphaModFix/>
          </a:blip>
          <a:srcRect/>
          <a:stretch/>
        </p:blipFill>
        <p:spPr>
          <a:xfrm>
            <a:off x="8951777" y="4920073"/>
            <a:ext cx="3137690" cy="1693735"/>
          </a:xfrm>
          <a:prstGeom prst="rect">
            <a:avLst/>
          </a:prstGeom>
          <a:noFill/>
          <a:ln>
            <a:noFill/>
          </a:ln>
        </p:spPr>
      </p:pic>
      <p:sp>
        <p:nvSpPr>
          <p:cNvPr id="599" name="Google Shape;599;p35"/>
          <p:cNvSpPr txBox="1"/>
          <p:nvPr/>
        </p:nvSpPr>
        <p:spPr>
          <a:xfrm>
            <a:off x="8951777" y="4665363"/>
            <a:ext cx="324022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Precision vs Recall Trade-off</a:t>
            </a:r>
            <a:endParaRPr sz="1200">
              <a:solidFill>
                <a:schemeClr val="dk1"/>
              </a:solidFill>
              <a:latin typeface="Calibri"/>
              <a:ea typeface="Calibri"/>
              <a:cs typeface="Calibri"/>
              <a:sym typeface="Calibri"/>
            </a:endParaRPr>
          </a:p>
        </p:txBody>
      </p:sp>
      <p:pic>
        <p:nvPicPr>
          <p:cNvPr id="600" name="Google Shape;600;p35" descr="A picture containing black, large, smoke, water&#10;&#10;Description automatically generated"/>
          <p:cNvPicPr preferRelativeResize="0"/>
          <p:nvPr/>
        </p:nvPicPr>
        <p:blipFill rotWithShape="1">
          <a:blip r:embed="rId8">
            <a:alphaModFix/>
          </a:blip>
          <a:srcRect/>
          <a:stretch/>
        </p:blipFill>
        <p:spPr>
          <a:xfrm>
            <a:off x="9395669" y="1609233"/>
            <a:ext cx="2307451" cy="2376231"/>
          </a:xfrm>
          <a:prstGeom prst="rect">
            <a:avLst/>
          </a:prstGeom>
          <a:noFill/>
          <a:ln>
            <a:noFill/>
          </a:ln>
        </p:spPr>
      </p:pic>
      <p:cxnSp>
        <p:nvCxnSpPr>
          <p:cNvPr id="601" name="Google Shape;601;p35"/>
          <p:cNvCxnSpPr/>
          <p:nvPr/>
        </p:nvCxnSpPr>
        <p:spPr>
          <a:xfrm rot="10800000">
            <a:off x="9378891" y="1348903"/>
            <a:ext cx="0" cy="2636561"/>
          </a:xfrm>
          <a:prstGeom prst="straightConnector1">
            <a:avLst/>
          </a:prstGeom>
          <a:noFill/>
          <a:ln w="38100" cap="flat" cmpd="sng">
            <a:solidFill>
              <a:schemeClr val="accent1"/>
            </a:solidFill>
            <a:prstDash val="solid"/>
            <a:miter lim="800000"/>
            <a:headEnd type="none" w="sm" len="sm"/>
            <a:tailEnd type="triangle" w="med" len="med"/>
          </a:ln>
        </p:spPr>
      </p:cxnSp>
      <p:cxnSp>
        <p:nvCxnSpPr>
          <p:cNvPr id="602" name="Google Shape;602;p35"/>
          <p:cNvCxnSpPr/>
          <p:nvPr/>
        </p:nvCxnSpPr>
        <p:spPr>
          <a:xfrm rot="10800000" flipH="1">
            <a:off x="9366307" y="3981125"/>
            <a:ext cx="2558644" cy="1"/>
          </a:xfrm>
          <a:prstGeom prst="straightConnector1">
            <a:avLst/>
          </a:prstGeom>
          <a:noFill/>
          <a:ln w="38100" cap="flat" cmpd="sng">
            <a:solidFill>
              <a:schemeClr val="accent1"/>
            </a:solidFill>
            <a:prstDash val="solid"/>
            <a:miter lim="800000"/>
            <a:headEnd type="none" w="sm" len="sm"/>
            <a:tailEnd type="triangle" w="med" len="med"/>
          </a:ln>
        </p:spPr>
      </p:cxnSp>
      <p:sp>
        <p:nvSpPr>
          <p:cNvPr id="603" name="Google Shape;603;p35"/>
          <p:cNvSpPr txBox="1"/>
          <p:nvPr/>
        </p:nvSpPr>
        <p:spPr>
          <a:xfrm>
            <a:off x="9259483" y="3951037"/>
            <a:ext cx="257982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0	Recall    	              1</a:t>
            </a:r>
            <a:endParaRPr sz="1200">
              <a:solidFill>
                <a:schemeClr val="dk1"/>
              </a:solidFill>
              <a:latin typeface="Calibri"/>
              <a:ea typeface="Calibri"/>
              <a:cs typeface="Calibri"/>
              <a:sym typeface="Calibri"/>
            </a:endParaRPr>
          </a:p>
        </p:txBody>
      </p:sp>
      <p:sp>
        <p:nvSpPr>
          <p:cNvPr id="604" name="Google Shape;604;p35"/>
          <p:cNvSpPr txBox="1"/>
          <p:nvPr/>
        </p:nvSpPr>
        <p:spPr>
          <a:xfrm rot="-5400000">
            <a:off x="7942092" y="2668171"/>
            <a:ext cx="2579822"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chemeClr val="dk1"/>
                </a:solidFill>
                <a:latin typeface="Calibri"/>
                <a:ea typeface="Calibri"/>
                <a:cs typeface="Calibri"/>
                <a:sym typeface="Calibri"/>
              </a:rPr>
              <a:t>0	Precision	              1</a:t>
            </a:r>
            <a:endParaRPr sz="1200">
              <a:solidFill>
                <a:schemeClr val="dk1"/>
              </a:solidFill>
              <a:latin typeface="Calibri"/>
              <a:ea typeface="Calibri"/>
              <a:cs typeface="Calibri"/>
              <a:sym typeface="Calibri"/>
            </a:endParaRPr>
          </a:p>
        </p:txBody>
      </p:sp>
      <p:sp>
        <p:nvSpPr>
          <p:cNvPr id="605" name="Google Shape;605;p35"/>
          <p:cNvSpPr/>
          <p:nvPr/>
        </p:nvSpPr>
        <p:spPr>
          <a:xfrm>
            <a:off x="9514855" y="2197930"/>
            <a:ext cx="218113" cy="218113"/>
          </a:xfrm>
          <a:prstGeom prst="ellipse">
            <a:avLst/>
          </a:prstGeom>
          <a:solidFill>
            <a:schemeClr val="accent6"/>
          </a:solidFill>
          <a:ln w="12700" cap="flat" cmpd="sng">
            <a:solidFill>
              <a:srgbClr val="407D3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06" name="Google Shape;606;p35"/>
          <p:cNvSpPr/>
          <p:nvPr/>
        </p:nvSpPr>
        <p:spPr>
          <a:xfrm>
            <a:off x="9810917" y="2217872"/>
            <a:ext cx="1079180" cy="178228"/>
          </a:xfrm>
          <a:prstGeom prst="rightArrow">
            <a:avLst>
              <a:gd name="adj1" fmla="val 50000"/>
              <a:gd name="adj2" fmla="val 50000"/>
            </a:avLst>
          </a:prstGeom>
          <a:solidFill>
            <a:schemeClr val="accent6"/>
          </a:solidFill>
          <a:ln w="12700" cap="flat" cmpd="sng">
            <a:solidFill>
              <a:srgbClr val="407D3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607" name="Google Shape;607;p35"/>
          <p:cNvCxnSpPr/>
          <p:nvPr/>
        </p:nvCxnSpPr>
        <p:spPr>
          <a:xfrm>
            <a:off x="11165747" y="4803862"/>
            <a:ext cx="0" cy="1704676"/>
          </a:xfrm>
          <a:prstGeom prst="straightConnector1">
            <a:avLst/>
          </a:prstGeom>
          <a:noFill/>
          <a:ln w="19050" cap="flat" cmpd="sng">
            <a:solidFill>
              <a:schemeClr val="accent6"/>
            </a:solidFill>
            <a:prstDash val="dash"/>
            <a:miter lim="800000"/>
            <a:headEnd type="none" w="sm" len="sm"/>
            <a:tailEnd type="none" w="sm" len="sm"/>
          </a:ln>
        </p:spPr>
      </p:cxnSp>
      <p:cxnSp>
        <p:nvCxnSpPr>
          <p:cNvPr id="608" name="Google Shape;608;p35"/>
          <p:cNvCxnSpPr/>
          <p:nvPr/>
        </p:nvCxnSpPr>
        <p:spPr>
          <a:xfrm>
            <a:off x="10814807" y="4803862"/>
            <a:ext cx="0" cy="1704676"/>
          </a:xfrm>
          <a:prstGeom prst="straightConnector1">
            <a:avLst/>
          </a:prstGeom>
          <a:noFill/>
          <a:ln w="19050" cap="flat" cmpd="sng">
            <a:solidFill>
              <a:schemeClr val="accent6"/>
            </a:solidFill>
            <a:prstDash val="dash"/>
            <a:miter lim="800000"/>
            <a:headEnd type="none" w="sm" len="sm"/>
            <a:tailEnd type="none" w="sm" len="sm"/>
          </a:ln>
        </p:spPr>
      </p:cxnSp>
      <p:sp>
        <p:nvSpPr>
          <p:cNvPr id="609" name="Google Shape;609;p35"/>
          <p:cNvSpPr/>
          <p:nvPr/>
        </p:nvSpPr>
        <p:spPr>
          <a:xfrm rot="10800000">
            <a:off x="10839895" y="5992389"/>
            <a:ext cx="300765" cy="216016"/>
          </a:xfrm>
          <a:prstGeom prst="rightArrow">
            <a:avLst>
              <a:gd name="adj1" fmla="val 50000"/>
              <a:gd name="adj2" fmla="val 50000"/>
            </a:avLst>
          </a:prstGeom>
          <a:solidFill>
            <a:schemeClr val="accent6"/>
          </a:solidFill>
          <a:ln w="12700" cap="flat" cmpd="sng">
            <a:solidFill>
              <a:srgbClr val="407D3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10" name="Google Shape;610;p35"/>
          <p:cNvSpPr/>
          <p:nvPr/>
        </p:nvSpPr>
        <p:spPr>
          <a:xfrm>
            <a:off x="4581370" y="2797988"/>
            <a:ext cx="604007" cy="741652"/>
          </a:xfrm>
          <a:prstGeom prst="rightArrow">
            <a:avLst>
              <a:gd name="adj1" fmla="val 50000"/>
              <a:gd name="adj2" fmla="val 50000"/>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11" name="Google Shape;611;p35"/>
          <p:cNvSpPr/>
          <p:nvPr/>
        </p:nvSpPr>
        <p:spPr>
          <a:xfrm>
            <a:off x="8454251" y="2814718"/>
            <a:ext cx="604007" cy="741652"/>
          </a:xfrm>
          <a:prstGeom prst="rightArrow">
            <a:avLst>
              <a:gd name="adj1" fmla="val 50000"/>
              <a:gd name="adj2" fmla="val 50000"/>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12" name="Google Shape;612;p35"/>
          <p:cNvSpPr/>
          <p:nvPr/>
        </p:nvSpPr>
        <p:spPr>
          <a:xfrm rot="5400000">
            <a:off x="10688273" y="4120316"/>
            <a:ext cx="604007" cy="741652"/>
          </a:xfrm>
          <a:prstGeom prst="rightArrow">
            <a:avLst>
              <a:gd name="adj1" fmla="val 50000"/>
              <a:gd name="adj2" fmla="val 50000"/>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Shape 616"/>
        <p:cNvGrpSpPr/>
        <p:nvPr/>
      </p:nvGrpSpPr>
      <p:grpSpPr>
        <a:xfrm>
          <a:off x="0" y="0"/>
          <a:ext cx="0" cy="0"/>
          <a:chOff x="0" y="0"/>
          <a:chExt cx="0" cy="0"/>
        </a:xfrm>
      </p:grpSpPr>
      <p:sp>
        <p:nvSpPr>
          <p:cNvPr id="617" name="Google Shape;617;p36"/>
          <p:cNvSpPr/>
          <p:nvPr/>
        </p:nvSpPr>
        <p:spPr>
          <a:xfrm>
            <a:off x="143339" y="1196633"/>
            <a:ext cx="11905322" cy="5661367"/>
          </a:xfrm>
          <a:prstGeom prst="rect">
            <a:avLst/>
          </a:prstGeom>
          <a:solidFill>
            <a:srgbClr val="E2CB9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a:solidFill>
                  <a:schemeClr val="lt1"/>
                </a:solidFill>
                <a:latin typeface="Calibri"/>
                <a:ea typeface="Calibri"/>
                <a:cs typeface="Calibri"/>
                <a:sym typeface="Calibri"/>
              </a:rPr>
              <a:t>Query Crafting</a:t>
            </a:r>
            <a:endParaRPr/>
          </a:p>
        </p:txBody>
      </p:sp>
      <p:sp>
        <p:nvSpPr>
          <p:cNvPr id="618" name="Google Shape;618;p36"/>
          <p:cNvSpPr/>
          <p:nvPr/>
        </p:nvSpPr>
        <p:spPr>
          <a:xfrm>
            <a:off x="6554000" y="2237509"/>
            <a:ext cx="1502984" cy="4295689"/>
          </a:xfrm>
          <a:prstGeom prst="rect">
            <a:avLst/>
          </a:prstGeom>
          <a:solidFill>
            <a:schemeClr val="accent4">
              <a:alpha val="49803"/>
            </a:schemeClr>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i="1">
                <a:solidFill>
                  <a:schemeClr val="lt1"/>
                </a:solidFill>
                <a:latin typeface="Calibri"/>
                <a:ea typeface="Calibri"/>
                <a:cs typeface="Calibri"/>
                <a:sym typeface="Calibri"/>
              </a:rPr>
              <a:t>Survey</a:t>
            </a:r>
            <a:endParaRPr/>
          </a:p>
        </p:txBody>
      </p:sp>
      <p:sp>
        <p:nvSpPr>
          <p:cNvPr id="619" name="Google Shape;619;p36"/>
          <p:cNvSpPr/>
          <p:nvPr/>
        </p:nvSpPr>
        <p:spPr>
          <a:xfrm>
            <a:off x="1912457" y="2237510"/>
            <a:ext cx="4524741" cy="4295688"/>
          </a:xfrm>
          <a:prstGeom prst="rect">
            <a:avLst/>
          </a:prstGeom>
          <a:solidFill>
            <a:schemeClr val="accent4">
              <a:alpha val="49803"/>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i="1">
                <a:solidFill>
                  <a:schemeClr val="lt1"/>
                </a:solidFill>
                <a:latin typeface="Calibri"/>
                <a:ea typeface="Calibri"/>
                <a:cs typeface="Calibri"/>
                <a:sym typeface="Calibri"/>
              </a:rPr>
              <a:t>Preparation</a:t>
            </a:r>
            <a:endParaRPr/>
          </a:p>
        </p:txBody>
      </p:sp>
      <p:sp>
        <p:nvSpPr>
          <p:cNvPr id="620" name="Google Shape;620;p36"/>
          <p:cNvSpPr/>
          <p:nvPr/>
        </p:nvSpPr>
        <p:spPr>
          <a:xfrm>
            <a:off x="8152682" y="2237508"/>
            <a:ext cx="3836416" cy="4295689"/>
          </a:xfrm>
          <a:prstGeom prst="rect">
            <a:avLst/>
          </a:prstGeom>
          <a:solidFill>
            <a:schemeClr val="accent4">
              <a:alpha val="49803"/>
            </a:schemeClr>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600" i="1">
                <a:solidFill>
                  <a:schemeClr val="lt1"/>
                </a:solidFill>
                <a:latin typeface="Calibri"/>
                <a:ea typeface="Calibri"/>
                <a:cs typeface="Calibri"/>
                <a:sym typeface="Calibri"/>
              </a:rPr>
              <a:t>Improvement</a:t>
            </a:r>
            <a:endParaRPr/>
          </a:p>
        </p:txBody>
      </p:sp>
      <p:sp>
        <p:nvSpPr>
          <p:cNvPr id="621" name="Google Shape;621;p36"/>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THE PROJECT TEAM MADE AN ELABORATE PLAN TO INCREASE THE DATA QUALITY</a:t>
            </a:r>
            <a:endParaRPr/>
          </a:p>
        </p:txBody>
      </p:sp>
      <p:sp>
        <p:nvSpPr>
          <p:cNvPr id="622" name="Google Shape;622;p36"/>
          <p:cNvSpPr/>
          <p:nvPr/>
        </p:nvSpPr>
        <p:spPr>
          <a:xfrm>
            <a:off x="2078141" y="3251482"/>
            <a:ext cx="1180519" cy="671945"/>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Run Query v4</a:t>
            </a:r>
            <a:endParaRPr/>
          </a:p>
        </p:txBody>
      </p:sp>
      <p:sp>
        <p:nvSpPr>
          <p:cNvPr id="623" name="Google Shape;623;p36"/>
          <p:cNvSpPr/>
          <p:nvPr/>
        </p:nvSpPr>
        <p:spPr>
          <a:xfrm>
            <a:off x="6721825" y="3258407"/>
            <a:ext cx="1216902" cy="671945"/>
          </a:xfrm>
          <a:prstGeom prst="rect">
            <a:avLst/>
          </a:prstGeom>
          <a:solidFill>
            <a:schemeClr val="accent3"/>
          </a:solidFill>
          <a:ln w="12700" cap="flat" cmpd="sng">
            <a:solidFill>
              <a:srgbClr val="005A5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Screening of Random Set</a:t>
            </a:r>
            <a:endParaRPr/>
          </a:p>
          <a:p>
            <a:pPr marL="0" marR="0" lvl="0" indent="0" algn="ctr" rtl="0">
              <a:spcBef>
                <a:spcPts val="0"/>
              </a:spcBef>
              <a:spcAft>
                <a:spcPts val="0"/>
              </a:spcAft>
              <a:buNone/>
            </a:pPr>
            <a:r>
              <a:rPr lang="en-US" sz="1200">
                <a:solidFill>
                  <a:schemeClr val="lt1"/>
                </a:solidFill>
                <a:latin typeface="Calibri"/>
                <a:ea typeface="Calibri"/>
                <a:cs typeface="Calibri"/>
                <a:sym typeface="Calibri"/>
              </a:rPr>
              <a:t>(TPos)</a:t>
            </a:r>
            <a:endParaRPr/>
          </a:p>
        </p:txBody>
      </p:sp>
      <p:sp>
        <p:nvSpPr>
          <p:cNvPr id="624" name="Google Shape;624;p36"/>
          <p:cNvSpPr/>
          <p:nvPr/>
        </p:nvSpPr>
        <p:spPr>
          <a:xfrm>
            <a:off x="6724193" y="4157037"/>
            <a:ext cx="1216902" cy="671945"/>
          </a:xfrm>
          <a:prstGeom prst="rect">
            <a:avLst/>
          </a:prstGeom>
          <a:solidFill>
            <a:schemeClr val="accent3"/>
          </a:solidFill>
          <a:ln w="12700" cap="flat" cmpd="sng">
            <a:solidFill>
              <a:srgbClr val="005A5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Screening of Frequency lists</a:t>
            </a:r>
            <a:endParaRPr/>
          </a:p>
        </p:txBody>
      </p:sp>
      <p:sp>
        <p:nvSpPr>
          <p:cNvPr id="625" name="Google Shape;625;p36"/>
          <p:cNvSpPr/>
          <p:nvPr/>
        </p:nvSpPr>
        <p:spPr>
          <a:xfrm>
            <a:off x="6544282" y="1382380"/>
            <a:ext cx="1512701" cy="671945"/>
          </a:xfrm>
          <a:prstGeom prst="rect">
            <a:avLst/>
          </a:prstGeom>
          <a:solidFill>
            <a:schemeClr val="accent3"/>
          </a:solidFill>
          <a:ln w="12700" cap="flat" cmpd="sng">
            <a:solidFill>
              <a:srgbClr val="005A5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SDG Experts pool :  Researcher Respondents</a:t>
            </a:r>
            <a:endParaRPr/>
          </a:p>
        </p:txBody>
      </p:sp>
      <p:sp>
        <p:nvSpPr>
          <p:cNvPr id="626" name="Google Shape;626;p36"/>
          <p:cNvSpPr/>
          <p:nvPr/>
        </p:nvSpPr>
        <p:spPr>
          <a:xfrm>
            <a:off x="3579273" y="3251481"/>
            <a:ext cx="1216902" cy="671945"/>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Publication Set</a:t>
            </a:r>
            <a:br>
              <a:rPr lang="en-US" sz="1200">
                <a:solidFill>
                  <a:schemeClr val="lt1"/>
                </a:solidFill>
                <a:latin typeface="Calibri"/>
                <a:ea typeface="Calibri"/>
                <a:cs typeface="Calibri"/>
                <a:sym typeface="Calibri"/>
              </a:rPr>
            </a:br>
            <a:r>
              <a:rPr lang="en-US" sz="1200">
                <a:solidFill>
                  <a:schemeClr val="lt1"/>
                </a:solidFill>
                <a:latin typeface="Calibri"/>
                <a:ea typeface="Calibri"/>
                <a:cs typeface="Calibri"/>
                <a:sym typeface="Calibri"/>
              </a:rPr>
              <a:t>(PS)</a:t>
            </a:r>
            <a:endParaRPr/>
          </a:p>
        </p:txBody>
      </p:sp>
      <p:sp>
        <p:nvSpPr>
          <p:cNvPr id="627" name="Google Shape;627;p36"/>
          <p:cNvSpPr/>
          <p:nvPr/>
        </p:nvSpPr>
        <p:spPr>
          <a:xfrm>
            <a:off x="6721825" y="5076448"/>
            <a:ext cx="1216902" cy="671945"/>
          </a:xfrm>
          <a:prstGeom prst="rect">
            <a:avLst/>
          </a:prstGeom>
          <a:solidFill>
            <a:schemeClr val="accent3"/>
          </a:solidFill>
          <a:ln w="12700" cap="flat" cmpd="sng">
            <a:solidFill>
              <a:srgbClr val="005A5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List Expected Publications</a:t>
            </a:r>
            <a:br>
              <a:rPr lang="en-US" sz="1200">
                <a:solidFill>
                  <a:schemeClr val="lt1"/>
                </a:solidFill>
                <a:latin typeface="Calibri"/>
                <a:ea typeface="Calibri"/>
                <a:cs typeface="Calibri"/>
                <a:sym typeface="Calibri"/>
              </a:rPr>
            </a:br>
            <a:r>
              <a:rPr lang="en-US" sz="1200">
                <a:solidFill>
                  <a:schemeClr val="lt1"/>
                </a:solidFill>
                <a:latin typeface="Calibri"/>
                <a:ea typeface="Calibri"/>
                <a:cs typeface="Calibri"/>
                <a:sym typeface="Calibri"/>
              </a:rPr>
              <a:t>(EP)</a:t>
            </a:r>
            <a:endParaRPr/>
          </a:p>
        </p:txBody>
      </p:sp>
      <p:sp>
        <p:nvSpPr>
          <p:cNvPr id="628" name="Google Shape;628;p36"/>
          <p:cNvSpPr/>
          <p:nvPr/>
        </p:nvSpPr>
        <p:spPr>
          <a:xfrm>
            <a:off x="5111057" y="3255034"/>
            <a:ext cx="1216902" cy="671945"/>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Generate Random Set</a:t>
            </a:r>
            <a:br>
              <a:rPr lang="en-US" sz="1200">
                <a:solidFill>
                  <a:schemeClr val="lt1"/>
                </a:solidFill>
                <a:latin typeface="Calibri"/>
                <a:ea typeface="Calibri"/>
                <a:cs typeface="Calibri"/>
                <a:sym typeface="Calibri"/>
              </a:rPr>
            </a:br>
            <a:r>
              <a:rPr lang="en-US" sz="1200">
                <a:solidFill>
                  <a:schemeClr val="lt1"/>
                </a:solidFill>
                <a:latin typeface="Calibri"/>
                <a:ea typeface="Calibri"/>
                <a:cs typeface="Calibri"/>
                <a:sym typeface="Calibri"/>
              </a:rPr>
              <a:t> (RS)</a:t>
            </a:r>
            <a:endParaRPr/>
          </a:p>
        </p:txBody>
      </p:sp>
      <p:sp>
        <p:nvSpPr>
          <p:cNvPr id="629" name="Google Shape;629;p36"/>
          <p:cNvSpPr/>
          <p:nvPr/>
        </p:nvSpPr>
        <p:spPr>
          <a:xfrm>
            <a:off x="8295723" y="2597893"/>
            <a:ext cx="1216902" cy="671945"/>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Precision v1: </a:t>
            </a:r>
            <a:br>
              <a:rPr lang="en-US" sz="1200">
                <a:solidFill>
                  <a:schemeClr val="lt1"/>
                </a:solidFill>
                <a:latin typeface="Calibri"/>
                <a:ea typeface="Calibri"/>
                <a:cs typeface="Calibri"/>
                <a:sym typeface="Calibri"/>
              </a:rPr>
            </a:br>
            <a:r>
              <a:rPr lang="en-US" sz="1200">
                <a:solidFill>
                  <a:schemeClr val="lt1"/>
                </a:solidFill>
                <a:latin typeface="Calibri"/>
                <a:ea typeface="Calibri"/>
                <a:cs typeface="Calibri"/>
                <a:sym typeface="Calibri"/>
              </a:rPr>
              <a:t>(TPos in RS)/RS</a:t>
            </a:r>
            <a:endParaRPr/>
          </a:p>
        </p:txBody>
      </p:sp>
      <p:sp>
        <p:nvSpPr>
          <p:cNvPr id="630" name="Google Shape;630;p36"/>
          <p:cNvSpPr/>
          <p:nvPr/>
        </p:nvSpPr>
        <p:spPr>
          <a:xfrm>
            <a:off x="8295723" y="5751208"/>
            <a:ext cx="1216902" cy="671945"/>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Recall v1: </a:t>
            </a:r>
            <a:br>
              <a:rPr lang="en-US" sz="1200">
                <a:solidFill>
                  <a:schemeClr val="lt1"/>
                </a:solidFill>
                <a:latin typeface="Calibri"/>
                <a:ea typeface="Calibri"/>
                <a:cs typeface="Calibri"/>
                <a:sym typeface="Calibri"/>
              </a:rPr>
            </a:br>
            <a:r>
              <a:rPr lang="en-US" sz="1200">
                <a:solidFill>
                  <a:schemeClr val="lt1"/>
                </a:solidFill>
                <a:latin typeface="Calibri"/>
                <a:ea typeface="Calibri"/>
                <a:cs typeface="Calibri"/>
                <a:sym typeface="Calibri"/>
              </a:rPr>
              <a:t>(EP in PS)/EP</a:t>
            </a:r>
            <a:endParaRPr/>
          </a:p>
        </p:txBody>
      </p:sp>
      <p:sp>
        <p:nvSpPr>
          <p:cNvPr id="631" name="Google Shape;631;p36"/>
          <p:cNvSpPr/>
          <p:nvPr/>
        </p:nvSpPr>
        <p:spPr>
          <a:xfrm>
            <a:off x="5096547" y="4157038"/>
            <a:ext cx="1237143" cy="671945"/>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Frequency lists for : Keywords &amp; Journals</a:t>
            </a:r>
            <a:endParaRPr/>
          </a:p>
        </p:txBody>
      </p:sp>
      <p:sp>
        <p:nvSpPr>
          <p:cNvPr id="632" name="Google Shape;632;p36"/>
          <p:cNvSpPr/>
          <p:nvPr/>
        </p:nvSpPr>
        <p:spPr>
          <a:xfrm>
            <a:off x="10678727" y="3244603"/>
            <a:ext cx="1180519" cy="671945"/>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Analyses and Learn</a:t>
            </a:r>
            <a:endParaRPr/>
          </a:p>
        </p:txBody>
      </p:sp>
      <p:cxnSp>
        <p:nvCxnSpPr>
          <p:cNvPr id="633" name="Google Shape;633;p36"/>
          <p:cNvCxnSpPr>
            <a:stCxn id="622" idx="3"/>
            <a:endCxn id="626" idx="1"/>
          </p:cNvCxnSpPr>
          <p:nvPr/>
        </p:nvCxnSpPr>
        <p:spPr>
          <a:xfrm>
            <a:off x="3258660" y="3587455"/>
            <a:ext cx="320700" cy="0"/>
          </a:xfrm>
          <a:prstGeom prst="straightConnector1">
            <a:avLst/>
          </a:prstGeom>
          <a:noFill/>
          <a:ln w="28575" cap="flat" cmpd="sng">
            <a:solidFill>
              <a:schemeClr val="accent1"/>
            </a:solidFill>
            <a:prstDash val="solid"/>
            <a:miter lim="800000"/>
            <a:headEnd type="none" w="sm" len="sm"/>
            <a:tailEnd type="triangle" w="med" len="med"/>
          </a:ln>
        </p:spPr>
      </p:cxnSp>
      <p:cxnSp>
        <p:nvCxnSpPr>
          <p:cNvPr id="634" name="Google Shape;634;p36"/>
          <p:cNvCxnSpPr>
            <a:stCxn id="626" idx="3"/>
            <a:endCxn id="628" idx="1"/>
          </p:cNvCxnSpPr>
          <p:nvPr/>
        </p:nvCxnSpPr>
        <p:spPr>
          <a:xfrm>
            <a:off x="4796175" y="3587454"/>
            <a:ext cx="315000" cy="3600"/>
          </a:xfrm>
          <a:prstGeom prst="straightConnector1">
            <a:avLst/>
          </a:prstGeom>
          <a:noFill/>
          <a:ln w="28575" cap="flat" cmpd="sng">
            <a:solidFill>
              <a:schemeClr val="accent1"/>
            </a:solidFill>
            <a:prstDash val="solid"/>
            <a:miter lim="800000"/>
            <a:headEnd type="none" w="sm" len="sm"/>
            <a:tailEnd type="triangle" w="med" len="med"/>
          </a:ln>
        </p:spPr>
      </p:cxnSp>
      <p:cxnSp>
        <p:nvCxnSpPr>
          <p:cNvPr id="635" name="Google Shape;635;p36"/>
          <p:cNvCxnSpPr>
            <a:stCxn id="626" idx="3"/>
            <a:endCxn id="631" idx="1"/>
          </p:cNvCxnSpPr>
          <p:nvPr/>
        </p:nvCxnSpPr>
        <p:spPr>
          <a:xfrm>
            <a:off x="4796175" y="3587454"/>
            <a:ext cx="300300" cy="905700"/>
          </a:xfrm>
          <a:prstGeom prst="bentConnector3">
            <a:avLst>
              <a:gd name="adj1" fmla="val 50012"/>
            </a:avLst>
          </a:prstGeom>
          <a:noFill/>
          <a:ln w="28575" cap="flat" cmpd="sng">
            <a:solidFill>
              <a:schemeClr val="accent1"/>
            </a:solidFill>
            <a:prstDash val="solid"/>
            <a:miter lim="800000"/>
            <a:headEnd type="none" w="sm" len="sm"/>
            <a:tailEnd type="triangle" w="med" len="med"/>
          </a:ln>
        </p:spPr>
      </p:cxnSp>
      <p:cxnSp>
        <p:nvCxnSpPr>
          <p:cNvPr id="636" name="Google Shape;636;p36"/>
          <p:cNvCxnSpPr>
            <a:stCxn id="631" idx="3"/>
            <a:endCxn id="624" idx="1"/>
          </p:cNvCxnSpPr>
          <p:nvPr/>
        </p:nvCxnSpPr>
        <p:spPr>
          <a:xfrm>
            <a:off x="6333690" y="4493010"/>
            <a:ext cx="390600" cy="0"/>
          </a:xfrm>
          <a:prstGeom prst="straightConnector1">
            <a:avLst/>
          </a:prstGeom>
          <a:noFill/>
          <a:ln w="28575" cap="flat" cmpd="sng">
            <a:solidFill>
              <a:schemeClr val="accent1"/>
            </a:solidFill>
            <a:prstDash val="solid"/>
            <a:miter lim="800000"/>
            <a:headEnd type="none" w="sm" len="sm"/>
            <a:tailEnd type="triangle" w="med" len="med"/>
          </a:ln>
        </p:spPr>
      </p:cxnSp>
      <p:cxnSp>
        <p:nvCxnSpPr>
          <p:cNvPr id="637" name="Google Shape;637;p36"/>
          <p:cNvCxnSpPr>
            <a:stCxn id="628" idx="3"/>
            <a:endCxn id="623" idx="1"/>
          </p:cNvCxnSpPr>
          <p:nvPr/>
        </p:nvCxnSpPr>
        <p:spPr>
          <a:xfrm>
            <a:off x="6327959" y="3591006"/>
            <a:ext cx="393900" cy="3300"/>
          </a:xfrm>
          <a:prstGeom prst="straightConnector1">
            <a:avLst/>
          </a:prstGeom>
          <a:noFill/>
          <a:ln w="28575" cap="flat" cmpd="sng">
            <a:solidFill>
              <a:schemeClr val="accent1"/>
            </a:solidFill>
            <a:prstDash val="solid"/>
            <a:miter lim="800000"/>
            <a:headEnd type="none" w="sm" len="sm"/>
            <a:tailEnd type="triangle" w="med" len="med"/>
          </a:ln>
        </p:spPr>
      </p:cxnSp>
      <p:cxnSp>
        <p:nvCxnSpPr>
          <p:cNvPr id="638" name="Google Shape;638;p36"/>
          <p:cNvCxnSpPr>
            <a:stCxn id="627" idx="3"/>
            <a:endCxn id="632" idx="1"/>
          </p:cNvCxnSpPr>
          <p:nvPr/>
        </p:nvCxnSpPr>
        <p:spPr>
          <a:xfrm rot="10800000" flipH="1">
            <a:off x="7938727" y="3580621"/>
            <a:ext cx="2739900" cy="1831800"/>
          </a:xfrm>
          <a:prstGeom prst="bentConnector3">
            <a:avLst>
              <a:gd name="adj1" fmla="val 50000"/>
            </a:avLst>
          </a:prstGeom>
          <a:noFill/>
          <a:ln w="28575" cap="flat" cmpd="sng">
            <a:solidFill>
              <a:schemeClr val="accent1"/>
            </a:solidFill>
            <a:prstDash val="solid"/>
            <a:miter lim="800000"/>
            <a:headEnd type="none" w="sm" len="sm"/>
            <a:tailEnd type="triangle" w="med" len="med"/>
          </a:ln>
        </p:spPr>
      </p:cxnSp>
      <p:cxnSp>
        <p:nvCxnSpPr>
          <p:cNvPr id="639" name="Google Shape;639;p36"/>
          <p:cNvCxnSpPr>
            <a:stCxn id="624" idx="3"/>
            <a:endCxn id="632" idx="1"/>
          </p:cNvCxnSpPr>
          <p:nvPr/>
        </p:nvCxnSpPr>
        <p:spPr>
          <a:xfrm rot="10800000" flipH="1">
            <a:off x="7941095" y="3580710"/>
            <a:ext cx="2737500" cy="912300"/>
          </a:xfrm>
          <a:prstGeom prst="bentConnector3">
            <a:avLst>
              <a:gd name="adj1" fmla="val 50000"/>
            </a:avLst>
          </a:prstGeom>
          <a:noFill/>
          <a:ln w="28575" cap="flat" cmpd="sng">
            <a:solidFill>
              <a:schemeClr val="accent1"/>
            </a:solidFill>
            <a:prstDash val="solid"/>
            <a:miter lim="800000"/>
            <a:headEnd type="none" w="sm" len="sm"/>
            <a:tailEnd type="triangle" w="med" len="med"/>
          </a:ln>
        </p:spPr>
      </p:cxnSp>
      <p:cxnSp>
        <p:nvCxnSpPr>
          <p:cNvPr id="640" name="Google Shape;640;p36"/>
          <p:cNvCxnSpPr>
            <a:stCxn id="623" idx="3"/>
            <a:endCxn id="632" idx="1"/>
          </p:cNvCxnSpPr>
          <p:nvPr/>
        </p:nvCxnSpPr>
        <p:spPr>
          <a:xfrm rot="10800000" flipH="1">
            <a:off x="7938727" y="3580580"/>
            <a:ext cx="2739900" cy="13800"/>
          </a:xfrm>
          <a:prstGeom prst="straightConnector1">
            <a:avLst/>
          </a:prstGeom>
          <a:noFill/>
          <a:ln w="28575" cap="flat" cmpd="sng">
            <a:solidFill>
              <a:schemeClr val="accent1"/>
            </a:solidFill>
            <a:prstDash val="solid"/>
            <a:miter lim="800000"/>
            <a:headEnd type="none" w="sm" len="sm"/>
            <a:tailEnd type="triangle" w="med" len="med"/>
          </a:ln>
        </p:spPr>
      </p:cxnSp>
      <p:cxnSp>
        <p:nvCxnSpPr>
          <p:cNvPr id="641" name="Google Shape;641;p36"/>
          <p:cNvCxnSpPr>
            <a:stCxn id="623" idx="0"/>
            <a:endCxn id="629" idx="1"/>
          </p:cNvCxnSpPr>
          <p:nvPr/>
        </p:nvCxnSpPr>
        <p:spPr>
          <a:xfrm rot="-5400000">
            <a:off x="7650676" y="2613407"/>
            <a:ext cx="324600" cy="965400"/>
          </a:xfrm>
          <a:prstGeom prst="bentConnector2">
            <a:avLst/>
          </a:prstGeom>
          <a:noFill/>
          <a:ln w="28575" cap="flat" cmpd="sng">
            <a:solidFill>
              <a:schemeClr val="accent1"/>
            </a:solidFill>
            <a:prstDash val="solid"/>
            <a:miter lim="800000"/>
            <a:headEnd type="none" w="sm" len="sm"/>
            <a:tailEnd type="triangle" w="med" len="med"/>
          </a:ln>
        </p:spPr>
      </p:cxnSp>
      <p:cxnSp>
        <p:nvCxnSpPr>
          <p:cNvPr id="642" name="Google Shape;642;p36"/>
          <p:cNvCxnSpPr>
            <a:stCxn id="627" idx="2"/>
            <a:endCxn id="630" idx="1"/>
          </p:cNvCxnSpPr>
          <p:nvPr/>
        </p:nvCxnSpPr>
        <p:spPr>
          <a:xfrm rot="-5400000" flipH="1">
            <a:off x="7643626" y="5435043"/>
            <a:ext cx="338700" cy="965400"/>
          </a:xfrm>
          <a:prstGeom prst="bentConnector2">
            <a:avLst/>
          </a:prstGeom>
          <a:noFill/>
          <a:ln w="28575" cap="flat" cmpd="sng">
            <a:solidFill>
              <a:schemeClr val="accent1"/>
            </a:solidFill>
            <a:prstDash val="solid"/>
            <a:miter lim="800000"/>
            <a:headEnd type="none" w="sm" len="sm"/>
            <a:tailEnd type="triangle" w="med" len="med"/>
          </a:ln>
        </p:spPr>
      </p:cxnSp>
      <p:cxnSp>
        <p:nvCxnSpPr>
          <p:cNvPr id="643" name="Google Shape;643;p36"/>
          <p:cNvCxnSpPr>
            <a:stCxn id="625" idx="2"/>
            <a:endCxn id="618" idx="0"/>
          </p:cNvCxnSpPr>
          <p:nvPr/>
        </p:nvCxnSpPr>
        <p:spPr>
          <a:xfrm>
            <a:off x="7300633" y="2054325"/>
            <a:ext cx="4800" cy="183300"/>
          </a:xfrm>
          <a:prstGeom prst="straightConnector1">
            <a:avLst/>
          </a:prstGeom>
          <a:noFill/>
          <a:ln w="28575" cap="flat" cmpd="sng">
            <a:solidFill>
              <a:schemeClr val="accent1"/>
            </a:solidFill>
            <a:prstDash val="solid"/>
            <a:miter lim="800000"/>
            <a:headEnd type="none" w="sm" len="sm"/>
            <a:tailEnd type="triangle" w="med" len="med"/>
          </a:ln>
        </p:spPr>
      </p:cxnSp>
      <p:cxnSp>
        <p:nvCxnSpPr>
          <p:cNvPr id="644" name="Google Shape;644;p36"/>
          <p:cNvCxnSpPr>
            <a:endCxn id="622" idx="1"/>
          </p:cNvCxnSpPr>
          <p:nvPr/>
        </p:nvCxnSpPr>
        <p:spPr>
          <a:xfrm>
            <a:off x="1742141" y="3576055"/>
            <a:ext cx="336000" cy="11400"/>
          </a:xfrm>
          <a:prstGeom prst="straightConnector1">
            <a:avLst/>
          </a:prstGeom>
          <a:noFill/>
          <a:ln w="28575" cap="flat" cmpd="sng">
            <a:solidFill>
              <a:schemeClr val="accent1"/>
            </a:solidFill>
            <a:prstDash val="solid"/>
            <a:miter lim="800000"/>
            <a:headEnd type="none" w="sm" len="sm"/>
            <a:tailEnd type="triangle" w="med" len="med"/>
          </a:ln>
        </p:spPr>
      </p:cxnSp>
      <p:sp>
        <p:nvSpPr>
          <p:cNvPr id="645" name="Google Shape;645;p36"/>
          <p:cNvSpPr/>
          <p:nvPr/>
        </p:nvSpPr>
        <p:spPr>
          <a:xfrm>
            <a:off x="9869621" y="4415513"/>
            <a:ext cx="1180519" cy="671945"/>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F-measure</a:t>
            </a:r>
            <a:endParaRPr/>
          </a:p>
          <a:p>
            <a:pPr marL="0" marR="0" lvl="0" indent="0" algn="ctr" rtl="0">
              <a:spcBef>
                <a:spcPts val="0"/>
              </a:spcBef>
              <a:spcAft>
                <a:spcPts val="0"/>
              </a:spcAft>
              <a:buNone/>
            </a:pPr>
            <a:r>
              <a:rPr lang="en-US" sz="1200">
                <a:solidFill>
                  <a:schemeClr val="lt1"/>
                </a:solidFill>
                <a:latin typeface="Calibri"/>
                <a:ea typeface="Calibri"/>
                <a:cs typeface="Calibri"/>
                <a:sym typeface="Calibri"/>
              </a:rPr>
              <a:t> Query v1</a:t>
            </a:r>
            <a:endParaRPr/>
          </a:p>
        </p:txBody>
      </p:sp>
      <p:cxnSp>
        <p:nvCxnSpPr>
          <p:cNvPr id="646" name="Google Shape;646;p36"/>
          <p:cNvCxnSpPr>
            <a:stCxn id="629" idx="3"/>
            <a:endCxn id="645" idx="1"/>
          </p:cNvCxnSpPr>
          <p:nvPr/>
        </p:nvCxnSpPr>
        <p:spPr>
          <a:xfrm>
            <a:off x="9512625" y="2933865"/>
            <a:ext cx="357000" cy="1817700"/>
          </a:xfrm>
          <a:prstGeom prst="bentConnector3">
            <a:avLst>
              <a:gd name="adj1" fmla="val 50000"/>
            </a:avLst>
          </a:prstGeom>
          <a:noFill/>
          <a:ln w="28575" cap="flat" cmpd="sng">
            <a:solidFill>
              <a:schemeClr val="accent1"/>
            </a:solidFill>
            <a:prstDash val="lgDash"/>
            <a:miter lim="800000"/>
            <a:headEnd type="none" w="sm" len="sm"/>
            <a:tailEnd type="triangle" w="med" len="med"/>
          </a:ln>
        </p:spPr>
      </p:cxnSp>
      <p:cxnSp>
        <p:nvCxnSpPr>
          <p:cNvPr id="647" name="Google Shape;647;p36"/>
          <p:cNvCxnSpPr>
            <a:stCxn id="630" idx="3"/>
            <a:endCxn id="645" idx="1"/>
          </p:cNvCxnSpPr>
          <p:nvPr/>
        </p:nvCxnSpPr>
        <p:spPr>
          <a:xfrm rot="10800000" flipH="1">
            <a:off x="9512625" y="4751580"/>
            <a:ext cx="357000" cy="1335600"/>
          </a:xfrm>
          <a:prstGeom prst="bentConnector3">
            <a:avLst>
              <a:gd name="adj1" fmla="val 49999"/>
            </a:avLst>
          </a:prstGeom>
          <a:noFill/>
          <a:ln w="28575" cap="flat" cmpd="sng">
            <a:solidFill>
              <a:schemeClr val="accent1"/>
            </a:solidFill>
            <a:prstDash val="lgDash"/>
            <a:miter lim="800000"/>
            <a:headEnd type="none" w="sm" len="sm"/>
            <a:tailEnd type="triangle" w="med" len="med"/>
          </a:ln>
        </p:spPr>
      </p:cxnSp>
      <p:sp>
        <p:nvSpPr>
          <p:cNvPr id="648" name="Google Shape;648;p36"/>
          <p:cNvSpPr txBox="1"/>
          <p:nvPr/>
        </p:nvSpPr>
        <p:spPr>
          <a:xfrm rot="-5400000">
            <a:off x="-1592813" y="3880453"/>
            <a:ext cx="3991542"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chemeClr val="dk1"/>
                </a:solidFill>
                <a:latin typeface="Calibri"/>
                <a:ea typeface="Calibri"/>
                <a:cs typeface="Calibri"/>
                <a:sym typeface="Calibri"/>
              </a:rPr>
              <a:t>Design of a Query Validation process</a:t>
            </a:r>
            <a:endParaRPr/>
          </a:p>
        </p:txBody>
      </p:sp>
      <p:sp>
        <p:nvSpPr>
          <p:cNvPr id="649" name="Google Shape;649;p36"/>
          <p:cNvSpPr/>
          <p:nvPr/>
        </p:nvSpPr>
        <p:spPr>
          <a:xfrm>
            <a:off x="2073314" y="6411281"/>
            <a:ext cx="1180519" cy="400999"/>
          </a:xfrm>
          <a:prstGeom prst="rect">
            <a:avLst/>
          </a:prstGeom>
          <a:solidFill>
            <a:schemeClr val="accent2"/>
          </a:solidFill>
          <a:ln w="12700" cap="flat" cmpd="sng">
            <a:solidFill>
              <a:srgbClr val="9F3B2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iterate</a:t>
            </a:r>
            <a:endParaRPr/>
          </a:p>
        </p:txBody>
      </p:sp>
      <p:cxnSp>
        <p:nvCxnSpPr>
          <p:cNvPr id="650" name="Google Shape;650;p36"/>
          <p:cNvCxnSpPr>
            <a:stCxn id="651" idx="2"/>
            <a:endCxn id="649" idx="3"/>
          </p:cNvCxnSpPr>
          <p:nvPr/>
        </p:nvCxnSpPr>
        <p:spPr>
          <a:xfrm rot="5400000">
            <a:off x="7028206" y="2365631"/>
            <a:ext cx="471600" cy="8020500"/>
          </a:xfrm>
          <a:prstGeom prst="bentConnector2">
            <a:avLst/>
          </a:prstGeom>
          <a:noFill/>
          <a:ln w="28575" cap="flat" cmpd="sng">
            <a:solidFill>
              <a:schemeClr val="accent1"/>
            </a:solidFill>
            <a:prstDash val="solid"/>
            <a:miter lim="800000"/>
            <a:headEnd type="none" w="sm" len="sm"/>
            <a:tailEnd type="triangle" w="med" len="med"/>
          </a:ln>
        </p:spPr>
      </p:cxnSp>
      <p:cxnSp>
        <p:nvCxnSpPr>
          <p:cNvPr id="652" name="Google Shape;652;p36"/>
          <p:cNvCxnSpPr>
            <a:stCxn id="649" idx="0"/>
            <a:endCxn id="622" idx="2"/>
          </p:cNvCxnSpPr>
          <p:nvPr/>
        </p:nvCxnSpPr>
        <p:spPr>
          <a:xfrm rot="10800000" flipH="1">
            <a:off x="2663574" y="3923381"/>
            <a:ext cx="4800" cy="2487900"/>
          </a:xfrm>
          <a:prstGeom prst="straightConnector1">
            <a:avLst/>
          </a:prstGeom>
          <a:noFill/>
          <a:ln w="28575" cap="flat" cmpd="sng">
            <a:solidFill>
              <a:schemeClr val="accent1"/>
            </a:solidFill>
            <a:prstDash val="solid"/>
            <a:miter lim="800000"/>
            <a:headEnd type="none" w="sm" len="sm"/>
            <a:tailEnd type="triangle" w="med" len="med"/>
          </a:ln>
        </p:spPr>
      </p:cxnSp>
      <p:sp>
        <p:nvSpPr>
          <p:cNvPr id="653" name="Google Shape;653;p36"/>
          <p:cNvSpPr/>
          <p:nvPr/>
        </p:nvSpPr>
        <p:spPr>
          <a:xfrm>
            <a:off x="6721825" y="2540413"/>
            <a:ext cx="1216902" cy="331590"/>
          </a:xfrm>
          <a:prstGeom prst="rect">
            <a:avLst/>
          </a:prstGeom>
          <a:solidFill>
            <a:schemeClr val="accent3"/>
          </a:solidFill>
          <a:ln w="12700" cap="flat" cmpd="sng">
            <a:solidFill>
              <a:srgbClr val="005A5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Subject area filter</a:t>
            </a:r>
            <a:endParaRPr/>
          </a:p>
        </p:txBody>
      </p:sp>
      <p:pic>
        <p:nvPicPr>
          <p:cNvPr id="654" name="Google Shape;654;p36"/>
          <p:cNvPicPr preferRelativeResize="0"/>
          <p:nvPr/>
        </p:nvPicPr>
        <p:blipFill rotWithShape="1">
          <a:blip r:embed="rId3">
            <a:alphaModFix/>
          </a:blip>
          <a:srcRect/>
          <a:stretch/>
        </p:blipFill>
        <p:spPr>
          <a:xfrm>
            <a:off x="11382193" y="6542946"/>
            <a:ext cx="704203" cy="248072"/>
          </a:xfrm>
          <a:prstGeom prst="rect">
            <a:avLst/>
          </a:prstGeom>
          <a:noFill/>
          <a:ln>
            <a:noFill/>
          </a:ln>
        </p:spPr>
      </p:pic>
      <p:sp>
        <p:nvSpPr>
          <p:cNvPr id="655" name="Google Shape;655;p36"/>
          <p:cNvSpPr/>
          <p:nvPr/>
        </p:nvSpPr>
        <p:spPr>
          <a:xfrm>
            <a:off x="5098009" y="4841159"/>
            <a:ext cx="1237143" cy="671945"/>
          </a:xfrm>
          <a:prstGeom prst="rect">
            <a:avLst/>
          </a:prstGeom>
          <a:solidFill>
            <a:srgbClr val="0089CF">
              <a:alpha val="49803"/>
            </a:srgbClr>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Not References (technical limitations)</a:t>
            </a:r>
            <a:endParaRPr/>
          </a:p>
        </p:txBody>
      </p:sp>
      <p:sp>
        <p:nvSpPr>
          <p:cNvPr id="656" name="Google Shape;656;p36"/>
          <p:cNvSpPr/>
          <p:nvPr/>
        </p:nvSpPr>
        <p:spPr>
          <a:xfrm>
            <a:off x="5094169" y="5506784"/>
            <a:ext cx="1237143" cy="671945"/>
          </a:xfrm>
          <a:prstGeom prst="rect">
            <a:avLst/>
          </a:prstGeom>
          <a:solidFill>
            <a:srgbClr val="0089CF">
              <a:alpha val="49803"/>
            </a:srgbClr>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Not Authors (test audience said no)</a:t>
            </a:r>
            <a:endParaRPr/>
          </a:p>
        </p:txBody>
      </p:sp>
      <p:sp>
        <p:nvSpPr>
          <p:cNvPr id="651" name="Google Shape;651;p36"/>
          <p:cNvSpPr/>
          <p:nvPr/>
        </p:nvSpPr>
        <p:spPr>
          <a:xfrm>
            <a:off x="10683997" y="5468136"/>
            <a:ext cx="1180519" cy="671945"/>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Improve</a:t>
            </a:r>
            <a:endParaRPr/>
          </a:p>
          <a:p>
            <a:pPr marL="0" marR="0" lvl="0" indent="0" algn="ctr" rtl="0">
              <a:spcBef>
                <a:spcPts val="0"/>
              </a:spcBef>
              <a:spcAft>
                <a:spcPts val="0"/>
              </a:spcAft>
              <a:buNone/>
            </a:pPr>
            <a:r>
              <a:rPr lang="en-US" sz="1200">
                <a:solidFill>
                  <a:schemeClr val="lt1"/>
                </a:solidFill>
                <a:latin typeface="Calibri"/>
                <a:ea typeface="Calibri"/>
                <a:cs typeface="Calibri"/>
                <a:sym typeface="Calibri"/>
              </a:rPr>
              <a:t> Query v5</a:t>
            </a:r>
            <a:endParaRPr/>
          </a:p>
        </p:txBody>
      </p:sp>
      <p:cxnSp>
        <p:nvCxnSpPr>
          <p:cNvPr id="657" name="Google Shape;657;p36"/>
          <p:cNvCxnSpPr>
            <a:stCxn id="632" idx="2"/>
            <a:endCxn id="651" idx="0"/>
          </p:cNvCxnSpPr>
          <p:nvPr/>
        </p:nvCxnSpPr>
        <p:spPr>
          <a:xfrm>
            <a:off x="11268987" y="3916548"/>
            <a:ext cx="5400" cy="1551600"/>
          </a:xfrm>
          <a:prstGeom prst="straightConnector1">
            <a:avLst/>
          </a:prstGeom>
          <a:noFill/>
          <a:ln w="28575" cap="flat" cmpd="sng">
            <a:solidFill>
              <a:schemeClr val="accent1"/>
            </a:solidFill>
            <a:prstDash val="solid"/>
            <a:miter lim="800000"/>
            <a:headEnd type="none" w="sm" len="sm"/>
            <a:tailEnd type="triangle" w="med" len="med"/>
          </a:ln>
        </p:spPr>
      </p:cxnSp>
      <p:cxnSp>
        <p:nvCxnSpPr>
          <p:cNvPr id="658" name="Google Shape;658;p36"/>
          <p:cNvCxnSpPr>
            <a:stCxn id="645" idx="2"/>
            <a:endCxn id="651" idx="1"/>
          </p:cNvCxnSpPr>
          <p:nvPr/>
        </p:nvCxnSpPr>
        <p:spPr>
          <a:xfrm rot="-5400000" flipH="1">
            <a:off x="10213581" y="5333758"/>
            <a:ext cx="716700" cy="224100"/>
          </a:xfrm>
          <a:prstGeom prst="bentConnector2">
            <a:avLst/>
          </a:prstGeom>
          <a:noFill/>
          <a:ln w="28575" cap="flat" cmpd="sng">
            <a:solidFill>
              <a:schemeClr val="accent1"/>
            </a:solidFill>
            <a:prstDash val="lgDash"/>
            <a:miter lim="800000"/>
            <a:headEnd type="none" w="sm" len="sm"/>
            <a:tailEnd type="triangle" w="med" len="med"/>
          </a:ln>
        </p:spPr>
      </p:cxnSp>
      <p:sp>
        <p:nvSpPr>
          <p:cNvPr id="659" name="Google Shape;659;p36"/>
          <p:cNvSpPr txBox="1"/>
          <p:nvPr/>
        </p:nvSpPr>
        <p:spPr>
          <a:xfrm rot="5400000">
            <a:off x="10063106" y="5257572"/>
            <a:ext cx="830677" cy="4154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50">
                <a:solidFill>
                  <a:schemeClr val="lt1"/>
                </a:solidFill>
                <a:latin typeface="Calibri"/>
                <a:ea typeface="Calibri"/>
                <a:cs typeface="Calibri"/>
                <a:sym typeface="Calibri"/>
              </a:rPr>
              <a:t>Baseline for</a:t>
            </a:r>
            <a:br>
              <a:rPr lang="en-US" sz="1050">
                <a:solidFill>
                  <a:schemeClr val="lt1"/>
                </a:solidFill>
                <a:latin typeface="Calibri"/>
                <a:ea typeface="Calibri"/>
                <a:cs typeface="Calibri"/>
                <a:sym typeface="Calibri"/>
              </a:rPr>
            </a:br>
            <a:r>
              <a:rPr lang="en-US" sz="1050">
                <a:solidFill>
                  <a:schemeClr val="lt1"/>
                </a:solidFill>
                <a:latin typeface="Calibri"/>
                <a:ea typeface="Calibri"/>
                <a:cs typeface="Calibri"/>
                <a:sym typeface="Calibri"/>
              </a:rPr>
              <a:t> robustness</a:t>
            </a:r>
            <a:endParaRPr sz="1050">
              <a:solidFill>
                <a:schemeClr val="lt1"/>
              </a:solidFill>
              <a:latin typeface="Calibri"/>
              <a:ea typeface="Calibri"/>
              <a:cs typeface="Calibri"/>
              <a:sym typeface="Calibri"/>
            </a:endParaRPr>
          </a:p>
        </p:txBody>
      </p:sp>
      <p:pic>
        <p:nvPicPr>
          <p:cNvPr id="660" name="Google Shape;660;p36" descr="A drawing of a person&#10;&#10;Description automatically generated"/>
          <p:cNvPicPr preferRelativeResize="0"/>
          <p:nvPr/>
        </p:nvPicPr>
        <p:blipFill rotWithShape="1">
          <a:blip r:embed="rId4">
            <a:alphaModFix/>
          </a:blip>
          <a:srcRect/>
          <a:stretch/>
        </p:blipFill>
        <p:spPr>
          <a:xfrm>
            <a:off x="917817" y="1704552"/>
            <a:ext cx="600000" cy="600000"/>
          </a:xfrm>
          <a:prstGeom prst="rect">
            <a:avLst/>
          </a:prstGeom>
          <a:noFill/>
          <a:ln>
            <a:noFill/>
          </a:ln>
          <a:effectLst>
            <a:outerShdw blurRad="292100" dist="139700" dir="2700000" algn="tl" rotWithShape="0">
              <a:srgbClr val="333333">
                <a:alpha val="64705"/>
              </a:srgbClr>
            </a:outerShdw>
          </a:effectLst>
        </p:spPr>
      </p:pic>
      <p:pic>
        <p:nvPicPr>
          <p:cNvPr id="661" name="Google Shape;661;p36" descr="A close up of a sign&#10;&#10;Description automatically generated"/>
          <p:cNvPicPr preferRelativeResize="0"/>
          <p:nvPr/>
        </p:nvPicPr>
        <p:blipFill rotWithShape="1">
          <a:blip r:embed="rId5">
            <a:alphaModFix/>
          </a:blip>
          <a:srcRect/>
          <a:stretch/>
        </p:blipFill>
        <p:spPr>
          <a:xfrm>
            <a:off x="917817" y="2346011"/>
            <a:ext cx="600000" cy="600000"/>
          </a:xfrm>
          <a:prstGeom prst="rect">
            <a:avLst/>
          </a:prstGeom>
          <a:noFill/>
          <a:ln>
            <a:noFill/>
          </a:ln>
          <a:effectLst>
            <a:outerShdw blurRad="292100" dist="139700" dir="2700000" algn="tl" rotWithShape="0">
              <a:srgbClr val="333333">
                <a:alpha val="64705"/>
              </a:srgbClr>
            </a:outerShdw>
          </a:effectLst>
        </p:spPr>
      </p:pic>
      <p:pic>
        <p:nvPicPr>
          <p:cNvPr id="662" name="Google Shape;662;p36" descr="A close up of a sign&#10;&#10;Description automatically generated"/>
          <p:cNvPicPr preferRelativeResize="0"/>
          <p:nvPr/>
        </p:nvPicPr>
        <p:blipFill rotWithShape="1">
          <a:blip r:embed="rId6">
            <a:alphaModFix/>
          </a:blip>
          <a:srcRect/>
          <a:stretch/>
        </p:blipFill>
        <p:spPr>
          <a:xfrm>
            <a:off x="751320" y="2988062"/>
            <a:ext cx="942290" cy="942290"/>
          </a:xfrm>
          <a:prstGeom prst="rect">
            <a:avLst/>
          </a:prstGeom>
          <a:noFill/>
          <a:ln>
            <a:noFill/>
          </a:ln>
          <a:effectLst>
            <a:outerShdw blurRad="292100" dist="139700" dir="2700000" algn="tl" rotWithShape="0">
              <a:srgbClr val="333333">
                <a:alpha val="64705"/>
              </a:srgbClr>
            </a:outerShdw>
          </a:effectLst>
        </p:spPr>
      </p:pic>
      <p:pic>
        <p:nvPicPr>
          <p:cNvPr id="663" name="Google Shape;663;p36" descr="A close up of a sign&#10;&#10;Description automatically generated"/>
          <p:cNvPicPr preferRelativeResize="0"/>
          <p:nvPr/>
        </p:nvPicPr>
        <p:blipFill rotWithShape="1">
          <a:blip r:embed="rId7">
            <a:alphaModFix/>
          </a:blip>
          <a:srcRect/>
          <a:stretch/>
        </p:blipFill>
        <p:spPr>
          <a:xfrm>
            <a:off x="903664" y="3972403"/>
            <a:ext cx="600000" cy="600000"/>
          </a:xfrm>
          <a:prstGeom prst="rect">
            <a:avLst/>
          </a:prstGeom>
          <a:noFill/>
          <a:ln>
            <a:noFill/>
          </a:ln>
          <a:effectLst>
            <a:outerShdw blurRad="292100" dist="139700" dir="2700000" algn="tl" rotWithShape="0">
              <a:srgbClr val="333333">
                <a:alpha val="64705"/>
              </a:srgbClr>
            </a:outerShdw>
          </a:effectLst>
        </p:spPr>
      </p:pic>
      <p:pic>
        <p:nvPicPr>
          <p:cNvPr id="664" name="Google Shape;664;p36" descr="A close up of a sign&#10;&#10;Description automatically generated"/>
          <p:cNvPicPr preferRelativeResize="0"/>
          <p:nvPr/>
        </p:nvPicPr>
        <p:blipFill rotWithShape="1">
          <a:blip r:embed="rId8">
            <a:alphaModFix/>
          </a:blip>
          <a:srcRect/>
          <a:stretch/>
        </p:blipFill>
        <p:spPr>
          <a:xfrm>
            <a:off x="918038" y="4614409"/>
            <a:ext cx="600000" cy="600000"/>
          </a:xfrm>
          <a:prstGeom prst="rect">
            <a:avLst/>
          </a:prstGeom>
          <a:noFill/>
          <a:ln>
            <a:noFill/>
          </a:ln>
          <a:effectLst>
            <a:outerShdw blurRad="292100" dist="139700" dir="2700000" algn="tl" rotWithShape="0">
              <a:srgbClr val="333333">
                <a:alpha val="64705"/>
              </a:srgbClr>
            </a:outerShdw>
          </a:effectLst>
        </p:spPr>
      </p:pic>
      <p:pic>
        <p:nvPicPr>
          <p:cNvPr id="665" name="Google Shape;665;p36" descr="A picture containing drawing&#10;&#10;Description automatically generated"/>
          <p:cNvPicPr preferRelativeResize="0"/>
          <p:nvPr/>
        </p:nvPicPr>
        <p:blipFill rotWithShape="1">
          <a:blip r:embed="rId9">
            <a:alphaModFix/>
          </a:blip>
          <a:srcRect/>
          <a:stretch/>
        </p:blipFill>
        <p:spPr>
          <a:xfrm>
            <a:off x="927094" y="5256460"/>
            <a:ext cx="600000" cy="600000"/>
          </a:xfrm>
          <a:prstGeom prst="rect">
            <a:avLst/>
          </a:prstGeom>
          <a:noFill/>
          <a:ln>
            <a:noFill/>
          </a:ln>
          <a:effectLst>
            <a:outerShdw blurRad="292100" dist="139700" dir="2700000" algn="tl" rotWithShape="0">
              <a:srgbClr val="333333">
                <a:alpha val="64705"/>
              </a:srgbClr>
            </a:outerShdw>
          </a:effectLst>
        </p:spPr>
      </p:pic>
      <p:pic>
        <p:nvPicPr>
          <p:cNvPr id="666" name="Google Shape;666;p36" descr="A picture containing drawing&#10;&#10;Description automatically generated"/>
          <p:cNvPicPr preferRelativeResize="0"/>
          <p:nvPr/>
        </p:nvPicPr>
        <p:blipFill rotWithShape="1">
          <a:blip r:embed="rId10">
            <a:alphaModFix/>
          </a:blip>
          <a:srcRect/>
          <a:stretch/>
        </p:blipFill>
        <p:spPr>
          <a:xfrm>
            <a:off x="930588" y="5898511"/>
            <a:ext cx="600000" cy="600000"/>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Shape 670"/>
        <p:cNvGrpSpPr/>
        <p:nvPr/>
      </p:nvGrpSpPr>
      <p:grpSpPr>
        <a:xfrm>
          <a:off x="0" y="0"/>
          <a:ext cx="0" cy="0"/>
          <a:chOff x="0" y="0"/>
          <a:chExt cx="0" cy="0"/>
        </a:xfrm>
      </p:grpSpPr>
      <p:sp>
        <p:nvSpPr>
          <p:cNvPr id="671" name="Google Shape;671;p37"/>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fontScale="90000"/>
          </a:bodyPr>
          <a:lstStyle/>
          <a:p>
            <a:pPr marL="0" lvl="0" indent="0" algn="l" rtl="0">
              <a:lnSpc>
                <a:spcPct val="100000"/>
              </a:lnSpc>
              <a:spcBef>
                <a:spcPts val="0"/>
              </a:spcBef>
              <a:spcAft>
                <a:spcPts val="0"/>
              </a:spcAft>
              <a:buClr>
                <a:schemeClr val="lt1"/>
              </a:buClr>
              <a:buSzPct val="100000"/>
              <a:buFont typeface="Calibri"/>
              <a:buNone/>
            </a:pPr>
            <a:r>
              <a:rPr lang="en-US"/>
              <a:t>WE SENT-OUT A BIG SURVEY TO AURORA RESEARCHERS, THAT WILL HELP US:</a:t>
            </a:r>
            <a:br>
              <a:rPr lang="en-US"/>
            </a:br>
            <a:r>
              <a:rPr lang="en-US"/>
              <a:t>1. ESTABLISH A QUALITY MEASUREMENT BASE LINE </a:t>
            </a:r>
            <a:br>
              <a:rPr lang="en-US"/>
            </a:br>
            <a:r>
              <a:rPr lang="en-US"/>
              <a:t>2. GAIN IMPROVEMENT SUGGESTIONS</a:t>
            </a:r>
            <a:endParaRPr/>
          </a:p>
        </p:txBody>
      </p:sp>
      <p:grpSp>
        <p:nvGrpSpPr>
          <p:cNvPr id="672" name="Google Shape;672;p37"/>
          <p:cNvGrpSpPr/>
          <p:nvPr/>
        </p:nvGrpSpPr>
        <p:grpSpPr>
          <a:xfrm>
            <a:off x="285278" y="1340457"/>
            <a:ext cx="10801822" cy="5400910"/>
            <a:chOff x="0" y="380999"/>
            <a:chExt cx="12192000" cy="6095999"/>
          </a:xfrm>
        </p:grpSpPr>
        <p:sp>
          <p:nvSpPr>
            <p:cNvPr id="673" name="Google Shape;673;p37"/>
            <p:cNvSpPr/>
            <p:nvPr/>
          </p:nvSpPr>
          <p:spPr>
            <a:xfrm>
              <a:off x="0" y="380999"/>
              <a:ext cx="12192000" cy="609599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674" name="Google Shape;674;p37" descr="A picture containing clock&#10;&#10;Description automatically generated"/>
            <p:cNvPicPr preferRelativeResize="0"/>
            <p:nvPr/>
          </p:nvPicPr>
          <p:blipFill rotWithShape="1">
            <a:blip r:embed="rId3">
              <a:alphaModFix/>
            </a:blip>
            <a:srcRect/>
            <a:stretch/>
          </p:blipFill>
          <p:spPr>
            <a:xfrm>
              <a:off x="522507" y="1075802"/>
              <a:ext cx="11129846" cy="3061300"/>
            </a:xfrm>
            <a:prstGeom prst="rect">
              <a:avLst/>
            </a:prstGeom>
            <a:noFill/>
            <a:ln>
              <a:noFill/>
            </a:ln>
          </p:spPr>
        </p:pic>
        <p:pic>
          <p:nvPicPr>
            <p:cNvPr id="675" name="Google Shape;675;p37" descr="A screenshot of a cell phone&#10;&#10;Description automatically generated"/>
            <p:cNvPicPr preferRelativeResize="0"/>
            <p:nvPr/>
          </p:nvPicPr>
          <p:blipFill rotWithShape="1">
            <a:blip r:embed="rId4">
              <a:alphaModFix/>
            </a:blip>
            <a:srcRect/>
            <a:stretch/>
          </p:blipFill>
          <p:spPr>
            <a:xfrm>
              <a:off x="1706142" y="4137102"/>
              <a:ext cx="9031766" cy="1645295"/>
            </a:xfrm>
            <a:prstGeom prst="rect">
              <a:avLst/>
            </a:prstGeom>
            <a:noFill/>
            <a:ln>
              <a:noFill/>
            </a:ln>
          </p:spPr>
        </p:pic>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Shape 679"/>
        <p:cNvGrpSpPr/>
        <p:nvPr/>
      </p:nvGrpSpPr>
      <p:grpSpPr>
        <a:xfrm>
          <a:off x="0" y="0"/>
          <a:ext cx="0" cy="0"/>
          <a:chOff x="0" y="0"/>
          <a:chExt cx="0" cy="0"/>
        </a:xfrm>
      </p:grpSpPr>
      <p:pic>
        <p:nvPicPr>
          <p:cNvPr id="680" name="Google Shape;680;p38"/>
          <p:cNvPicPr preferRelativeResize="0"/>
          <p:nvPr/>
        </p:nvPicPr>
        <p:blipFill rotWithShape="1">
          <a:blip r:embed="rId3">
            <a:alphaModFix/>
          </a:blip>
          <a:srcRect/>
          <a:stretch/>
        </p:blipFill>
        <p:spPr>
          <a:xfrm>
            <a:off x="143340" y="1371895"/>
            <a:ext cx="9985500" cy="5486105"/>
          </a:xfrm>
          <a:prstGeom prst="rect">
            <a:avLst/>
          </a:prstGeom>
          <a:noFill/>
          <a:ln>
            <a:noFill/>
          </a:ln>
        </p:spPr>
      </p:pic>
      <p:sp>
        <p:nvSpPr>
          <p:cNvPr id="681" name="Google Shape;681;p38"/>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255 SURVEY RESPONSES, DURING IN 2 MONTHS (DEC 2019 – JAN 2020)</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Shape 685"/>
        <p:cNvGrpSpPr/>
        <p:nvPr/>
      </p:nvGrpSpPr>
      <p:grpSpPr>
        <a:xfrm>
          <a:off x="0" y="0"/>
          <a:ext cx="0" cy="0"/>
          <a:chOff x="0" y="0"/>
          <a:chExt cx="0" cy="0"/>
        </a:xfrm>
      </p:grpSpPr>
      <p:sp>
        <p:nvSpPr>
          <p:cNvPr id="686" name="Google Shape;686;p39"/>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SURVEY DATA FREELY AVAILABLE – AND ALREADY USED BY OTHER INITIATIVES FOR MACHINE LEARNING</a:t>
            </a:r>
            <a:endParaRPr/>
          </a:p>
        </p:txBody>
      </p:sp>
      <p:pic>
        <p:nvPicPr>
          <p:cNvPr id="687" name="Google Shape;687;p39"/>
          <p:cNvPicPr preferRelativeResize="0"/>
          <p:nvPr/>
        </p:nvPicPr>
        <p:blipFill rotWithShape="1">
          <a:blip r:embed="rId3">
            <a:alphaModFix/>
          </a:blip>
          <a:srcRect/>
          <a:stretch/>
        </p:blipFill>
        <p:spPr>
          <a:xfrm>
            <a:off x="143340" y="1419916"/>
            <a:ext cx="8393746" cy="5234883"/>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Shape 691"/>
        <p:cNvGrpSpPr/>
        <p:nvPr/>
      </p:nvGrpSpPr>
      <p:grpSpPr>
        <a:xfrm>
          <a:off x="0" y="0"/>
          <a:ext cx="0" cy="0"/>
          <a:chOff x="0" y="0"/>
          <a:chExt cx="0" cy="0"/>
        </a:xfrm>
      </p:grpSpPr>
      <p:sp>
        <p:nvSpPr>
          <p:cNvPr id="692" name="Google Shape;692;p40"/>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ESTABLISHED A QUALITY BASELINE</a:t>
            </a:r>
            <a:br>
              <a:rPr lang="en-US"/>
            </a:br>
            <a:r>
              <a:rPr lang="en-US" sz="2000"/>
              <a:t>(SOMETHING ALL OTHER INITIATIVES LACK, SO FAR)</a:t>
            </a:r>
            <a:endParaRPr/>
          </a:p>
        </p:txBody>
      </p:sp>
      <p:pic>
        <p:nvPicPr>
          <p:cNvPr id="693" name="Google Shape;693;p40"/>
          <p:cNvPicPr preferRelativeResize="0"/>
          <p:nvPr/>
        </p:nvPicPr>
        <p:blipFill rotWithShape="1">
          <a:blip r:embed="rId3">
            <a:alphaModFix/>
          </a:blip>
          <a:srcRect/>
          <a:stretch/>
        </p:blipFill>
        <p:spPr>
          <a:xfrm>
            <a:off x="143340" y="1392940"/>
            <a:ext cx="9660754" cy="546506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Shape 697"/>
        <p:cNvGrpSpPr/>
        <p:nvPr/>
      </p:nvGrpSpPr>
      <p:grpSpPr>
        <a:xfrm>
          <a:off x="0" y="0"/>
          <a:ext cx="0" cy="0"/>
          <a:chOff x="0" y="0"/>
          <a:chExt cx="0" cy="0"/>
        </a:xfrm>
      </p:grpSpPr>
      <p:sp>
        <p:nvSpPr>
          <p:cNvPr id="698" name="Google Shape;698;p41"/>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ANALYSING THE SURVEY DATA</a:t>
            </a:r>
            <a:br>
              <a:rPr lang="en-US"/>
            </a:br>
            <a:r>
              <a:rPr lang="en-US" u="sng">
                <a:solidFill>
                  <a:schemeClr val="hlink"/>
                </a:solidFill>
                <a:highlight>
                  <a:srgbClr val="C0C0C0"/>
                </a:highlight>
                <a:hlinkClick r:id="rId3"/>
              </a:rPr>
              <a:t>SDG TEXT ANALYSIS DASHBOARD</a:t>
            </a:r>
            <a:endParaRPr>
              <a:highlight>
                <a:srgbClr val="C0C0C0"/>
              </a:highlight>
            </a:endParaRPr>
          </a:p>
        </p:txBody>
      </p:sp>
      <p:grpSp>
        <p:nvGrpSpPr>
          <p:cNvPr id="699" name="Google Shape;699;p41"/>
          <p:cNvGrpSpPr/>
          <p:nvPr/>
        </p:nvGrpSpPr>
        <p:grpSpPr>
          <a:xfrm>
            <a:off x="50801" y="590310"/>
            <a:ext cx="11014618" cy="6106607"/>
            <a:chOff x="50801" y="590310"/>
            <a:chExt cx="11014618" cy="6106607"/>
          </a:xfrm>
        </p:grpSpPr>
        <p:pic>
          <p:nvPicPr>
            <p:cNvPr id="700" name="Google Shape;700;p41"/>
            <p:cNvPicPr preferRelativeResize="0"/>
            <p:nvPr/>
          </p:nvPicPr>
          <p:blipFill rotWithShape="1">
            <a:blip r:embed="rId4">
              <a:alphaModFix/>
            </a:blip>
            <a:srcRect r="26628" b="20202"/>
            <a:stretch/>
          </p:blipFill>
          <p:spPr>
            <a:xfrm>
              <a:off x="50801" y="1255658"/>
              <a:ext cx="8394700" cy="5441259"/>
            </a:xfrm>
            <a:prstGeom prst="rect">
              <a:avLst/>
            </a:prstGeom>
            <a:noFill/>
            <a:ln>
              <a:noFill/>
            </a:ln>
            <a:effectLst>
              <a:outerShdw blurRad="292100" dist="139700" dir="2700000" algn="tl" rotWithShape="0">
                <a:srgbClr val="333333">
                  <a:alpha val="64705"/>
                </a:srgbClr>
              </a:outerShdw>
            </a:effectLst>
          </p:spPr>
        </p:pic>
        <p:pic>
          <p:nvPicPr>
            <p:cNvPr id="701" name="Google Shape;701;p41"/>
            <p:cNvPicPr preferRelativeResize="0"/>
            <p:nvPr/>
          </p:nvPicPr>
          <p:blipFill rotWithShape="1">
            <a:blip r:embed="rId5">
              <a:alphaModFix/>
            </a:blip>
            <a:srcRect/>
            <a:stretch/>
          </p:blipFill>
          <p:spPr>
            <a:xfrm>
              <a:off x="2588090" y="1255658"/>
              <a:ext cx="7540240" cy="4775911"/>
            </a:xfrm>
            <a:prstGeom prst="rect">
              <a:avLst/>
            </a:prstGeom>
            <a:noFill/>
            <a:ln>
              <a:noFill/>
            </a:ln>
            <a:effectLst>
              <a:outerShdw blurRad="292100" dist="139700" dir="2700000" algn="tl" rotWithShape="0">
                <a:srgbClr val="333333">
                  <a:alpha val="64705"/>
                </a:srgbClr>
              </a:outerShdw>
            </a:effectLst>
          </p:spPr>
        </p:pic>
        <p:pic>
          <p:nvPicPr>
            <p:cNvPr id="702" name="Google Shape;702;p41"/>
            <p:cNvPicPr preferRelativeResize="0"/>
            <p:nvPr/>
          </p:nvPicPr>
          <p:blipFill rotWithShape="1">
            <a:blip r:embed="rId6">
              <a:alphaModFix/>
            </a:blip>
            <a:srcRect/>
            <a:stretch/>
          </p:blipFill>
          <p:spPr>
            <a:xfrm>
              <a:off x="5092700" y="590310"/>
              <a:ext cx="5972719" cy="4025900"/>
            </a:xfrm>
            <a:prstGeom prst="rect">
              <a:avLst/>
            </a:prstGeom>
            <a:noFill/>
            <a:ln>
              <a:noFill/>
            </a:ln>
            <a:effectLst>
              <a:outerShdw blurRad="292100" dist="139700" dir="2700000" algn="tl" rotWithShape="0">
                <a:srgbClr val="333333">
                  <a:alpha val="64705"/>
                </a:srgbClr>
              </a:outerShdw>
            </a:effectLst>
          </p:spPr>
        </p:pic>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Shape 706"/>
        <p:cNvGrpSpPr/>
        <p:nvPr/>
      </p:nvGrpSpPr>
      <p:grpSpPr>
        <a:xfrm>
          <a:off x="0" y="0"/>
          <a:ext cx="0" cy="0"/>
          <a:chOff x="0" y="0"/>
          <a:chExt cx="0" cy="0"/>
        </a:xfrm>
      </p:grpSpPr>
      <p:sp>
        <p:nvSpPr>
          <p:cNvPr id="707" name="Google Shape;707;p42"/>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b="1"/>
              <a:t>PRIMARY DELIVERABLE</a:t>
            </a:r>
            <a:br>
              <a:rPr lang="en-US" b="1"/>
            </a:br>
            <a:r>
              <a:rPr lang="en-US"/>
              <a:t>VALIDATED SEARCH QUERY ON EACH SDG | AND IN PARTS PER TARGET</a:t>
            </a:r>
            <a:endParaRPr/>
          </a:p>
        </p:txBody>
      </p:sp>
      <p:pic>
        <p:nvPicPr>
          <p:cNvPr id="708" name="Google Shape;708;p42" descr="illustration of XML and translation in HTML"/>
          <p:cNvPicPr preferRelativeResize="0"/>
          <p:nvPr/>
        </p:nvPicPr>
        <p:blipFill rotWithShape="1">
          <a:blip r:embed="rId3">
            <a:alphaModFix/>
          </a:blip>
          <a:srcRect/>
          <a:stretch/>
        </p:blipFill>
        <p:spPr>
          <a:xfrm>
            <a:off x="0" y="1421239"/>
            <a:ext cx="8176475" cy="5195230"/>
          </a:xfrm>
          <a:prstGeom prst="rect">
            <a:avLst/>
          </a:prstGeom>
          <a:noFill/>
          <a:ln>
            <a:noFill/>
          </a:ln>
        </p:spPr>
      </p:pic>
      <p:pic>
        <p:nvPicPr>
          <p:cNvPr id="709" name="Google Shape;709;p42"/>
          <p:cNvPicPr preferRelativeResize="0"/>
          <p:nvPr/>
        </p:nvPicPr>
        <p:blipFill rotWithShape="1">
          <a:blip r:embed="rId4">
            <a:alphaModFix/>
          </a:blip>
          <a:srcRect/>
          <a:stretch/>
        </p:blipFill>
        <p:spPr>
          <a:xfrm>
            <a:off x="6845697" y="1118298"/>
            <a:ext cx="5085517" cy="5498171"/>
          </a:xfrm>
          <a:prstGeom prst="rect">
            <a:avLst/>
          </a:prstGeom>
          <a:noFill/>
          <a:ln>
            <a:noFill/>
          </a:ln>
          <a:effectLst>
            <a:outerShdw blurRad="292100" dist="139700" dir="2700000" algn="tl" rotWithShape="0">
              <a:srgbClr val="333333">
                <a:alpha val="64705"/>
              </a:srgbClr>
            </a:outerShdw>
          </a:effectLst>
        </p:spPr>
      </p:pic>
      <p:sp>
        <p:nvSpPr>
          <p:cNvPr id="710" name="Google Shape;710;p42"/>
          <p:cNvSpPr txBox="1"/>
          <p:nvPr/>
        </p:nvSpPr>
        <p:spPr>
          <a:xfrm>
            <a:off x="378235" y="6154804"/>
            <a:ext cx="1167042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dk1"/>
                </a:solidFill>
                <a:highlight>
                  <a:srgbClr val="FFFF00"/>
                </a:highlight>
                <a:latin typeface="Calibri"/>
                <a:ea typeface="Calibri"/>
                <a:cs typeface="Calibri"/>
                <a:sym typeface="Calibri"/>
              </a:rPr>
              <a:t>Free &amp; Transparent on GitHub: </a:t>
            </a:r>
            <a:r>
              <a:rPr lang="en-US" sz="2400" u="sng">
                <a:solidFill>
                  <a:schemeClr val="dk1"/>
                </a:solidFill>
                <a:highlight>
                  <a:srgbClr val="FFFF00"/>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https://aurora-network-global.github.io/sdg-queries/</a:t>
            </a:r>
            <a:r>
              <a:rPr lang="en-US" sz="2400">
                <a:solidFill>
                  <a:schemeClr val="dk1"/>
                </a:solidFill>
                <a:highlight>
                  <a:srgbClr val="FFFF00"/>
                </a:highlight>
                <a:latin typeface="Calibri"/>
                <a:ea typeface="Calibri"/>
                <a:cs typeface="Calibri"/>
                <a:sym typeface="Calibri"/>
              </a:rPr>
              <a:t> </a:t>
            </a:r>
            <a:endParaRPr sz="2400">
              <a:solidFill>
                <a:schemeClr val="dk1"/>
              </a:solidFill>
              <a:highlight>
                <a:srgbClr val="FFFF00"/>
              </a:highlight>
              <a:latin typeface="Calibri"/>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Shape 714"/>
        <p:cNvGrpSpPr/>
        <p:nvPr/>
      </p:nvGrpSpPr>
      <p:grpSpPr>
        <a:xfrm>
          <a:off x="0" y="0"/>
          <a:ext cx="0" cy="0"/>
          <a:chOff x="0" y="0"/>
          <a:chExt cx="0" cy="0"/>
        </a:xfrm>
      </p:grpSpPr>
      <p:sp>
        <p:nvSpPr>
          <p:cNvPr id="715" name="Google Shape;715;p43"/>
          <p:cNvSpPr/>
          <p:nvPr/>
        </p:nvSpPr>
        <p:spPr>
          <a:xfrm>
            <a:off x="125889" y="3710491"/>
            <a:ext cx="2752119" cy="2536305"/>
          </a:xfrm>
          <a:prstGeom prst="rect">
            <a:avLst/>
          </a:prstGeom>
          <a:solidFill>
            <a:schemeClr val="accent4">
              <a:alpha val="49803"/>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a:solidFill>
                  <a:schemeClr val="lt1"/>
                </a:solidFill>
                <a:latin typeface="Calibri"/>
                <a:ea typeface="Calibri"/>
                <a:cs typeface="Calibri"/>
                <a:sym typeface="Calibri"/>
              </a:rPr>
              <a:t>Data Visualisation</a:t>
            </a:r>
            <a:endParaRPr/>
          </a:p>
        </p:txBody>
      </p:sp>
      <p:sp>
        <p:nvSpPr>
          <p:cNvPr id="716" name="Google Shape;716;p43"/>
          <p:cNvSpPr/>
          <p:nvPr/>
        </p:nvSpPr>
        <p:spPr>
          <a:xfrm>
            <a:off x="131430" y="1386038"/>
            <a:ext cx="2752119" cy="2266990"/>
          </a:xfrm>
          <a:prstGeom prst="rect">
            <a:avLst/>
          </a:prstGeom>
          <a:solidFill>
            <a:schemeClr val="accent4">
              <a:alpha val="49803"/>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a:solidFill>
                  <a:schemeClr val="lt1"/>
                </a:solidFill>
                <a:latin typeface="Calibri"/>
                <a:ea typeface="Calibri"/>
                <a:cs typeface="Calibri"/>
                <a:sym typeface="Calibri"/>
              </a:rPr>
              <a:t>Query Crafting</a:t>
            </a:r>
            <a:endParaRPr/>
          </a:p>
        </p:txBody>
      </p:sp>
      <p:sp>
        <p:nvSpPr>
          <p:cNvPr id="717" name="Google Shape;717;p43"/>
          <p:cNvSpPr/>
          <p:nvPr/>
        </p:nvSpPr>
        <p:spPr>
          <a:xfrm>
            <a:off x="2957381" y="1386038"/>
            <a:ext cx="9113003" cy="4860758"/>
          </a:xfrm>
          <a:prstGeom prst="rect">
            <a:avLst/>
          </a:prstGeom>
          <a:solidFill>
            <a:schemeClr val="accent4">
              <a:alpha val="49803"/>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a:solidFill>
                  <a:schemeClr val="lt1"/>
                </a:solidFill>
                <a:latin typeface="Calibri"/>
                <a:ea typeface="Calibri"/>
                <a:cs typeface="Calibri"/>
                <a:sym typeface="Calibri"/>
              </a:rPr>
              <a:t>Data Collection</a:t>
            </a:r>
            <a:endParaRPr/>
          </a:p>
        </p:txBody>
      </p:sp>
      <p:sp>
        <p:nvSpPr>
          <p:cNvPr id="718" name="Google Shape;718;p43"/>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PROCESSING SDG QUERIES &amp; COLLECTING DATA</a:t>
            </a:r>
            <a:br>
              <a:rPr lang="en-US"/>
            </a:br>
            <a:endParaRPr/>
          </a:p>
        </p:txBody>
      </p:sp>
      <p:sp>
        <p:nvSpPr>
          <p:cNvPr id="719" name="Google Shape;719;p43"/>
          <p:cNvSpPr/>
          <p:nvPr/>
        </p:nvSpPr>
        <p:spPr>
          <a:xfrm>
            <a:off x="1617084" y="2267806"/>
            <a:ext cx="1187116" cy="365760"/>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i="1">
                <a:solidFill>
                  <a:schemeClr val="lt1"/>
                </a:solidFill>
                <a:latin typeface="Calibri"/>
                <a:ea typeface="Calibri"/>
                <a:cs typeface="Calibri"/>
                <a:sym typeface="Calibri"/>
              </a:rPr>
              <a:t>Affiliation</a:t>
            </a:r>
            <a:r>
              <a:rPr lang="en-US" sz="1400" i="1">
                <a:solidFill>
                  <a:schemeClr val="lt1"/>
                </a:solidFill>
                <a:latin typeface="Calibri"/>
                <a:ea typeface="Calibri"/>
                <a:cs typeface="Calibri"/>
                <a:sym typeface="Calibri"/>
              </a:rPr>
              <a:t> IDs / University</a:t>
            </a:r>
            <a:endParaRPr/>
          </a:p>
        </p:txBody>
      </p:sp>
      <p:sp>
        <p:nvSpPr>
          <p:cNvPr id="720" name="Google Shape;720;p43"/>
          <p:cNvSpPr/>
          <p:nvPr/>
        </p:nvSpPr>
        <p:spPr>
          <a:xfrm>
            <a:off x="1617084" y="2784470"/>
            <a:ext cx="1187116" cy="365760"/>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i="1">
                <a:solidFill>
                  <a:schemeClr val="lt1"/>
                </a:solidFill>
                <a:latin typeface="Calibri"/>
                <a:ea typeface="Calibri"/>
                <a:cs typeface="Calibri"/>
                <a:sym typeface="Calibri"/>
              </a:rPr>
              <a:t>SDG query</a:t>
            </a:r>
            <a:endParaRPr/>
          </a:p>
        </p:txBody>
      </p:sp>
      <p:sp>
        <p:nvSpPr>
          <p:cNvPr id="721" name="Google Shape;721;p43"/>
          <p:cNvSpPr/>
          <p:nvPr/>
        </p:nvSpPr>
        <p:spPr>
          <a:xfrm>
            <a:off x="3252886" y="2268055"/>
            <a:ext cx="1097280" cy="882424"/>
          </a:xfrm>
          <a:prstGeom prst="rect">
            <a:avLst/>
          </a:prstGeom>
          <a:solidFill>
            <a:schemeClr val="accent6"/>
          </a:solidFill>
          <a:ln w="12700" cap="flat" cmpd="sng">
            <a:solidFill>
              <a:srgbClr val="407D3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a:solidFill>
                  <a:schemeClr val="lt1"/>
                </a:solidFill>
                <a:latin typeface="Calibri"/>
                <a:ea typeface="Calibri"/>
                <a:cs typeface="Calibri"/>
                <a:sym typeface="Calibri"/>
              </a:rPr>
              <a:t>Scopus</a:t>
            </a:r>
            <a:endParaRPr/>
          </a:p>
        </p:txBody>
      </p:sp>
      <p:sp>
        <p:nvSpPr>
          <p:cNvPr id="722" name="Google Shape;722;p43"/>
          <p:cNvSpPr/>
          <p:nvPr/>
        </p:nvSpPr>
        <p:spPr>
          <a:xfrm>
            <a:off x="4799345" y="2268056"/>
            <a:ext cx="1097280" cy="882424"/>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a:solidFill>
                  <a:schemeClr val="lt1"/>
                </a:solidFill>
                <a:latin typeface="Calibri"/>
                <a:ea typeface="Calibri"/>
                <a:cs typeface="Calibri"/>
                <a:sym typeface="Calibri"/>
              </a:rPr>
              <a:t>SDG publications metadata </a:t>
            </a:r>
            <a:endParaRPr/>
          </a:p>
        </p:txBody>
      </p:sp>
      <p:sp>
        <p:nvSpPr>
          <p:cNvPr id="723" name="Google Shape;723;p43"/>
          <p:cNvSpPr/>
          <p:nvPr/>
        </p:nvSpPr>
        <p:spPr>
          <a:xfrm>
            <a:off x="6345804" y="2268055"/>
            <a:ext cx="1097280" cy="365760"/>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i="1">
                <a:solidFill>
                  <a:schemeClr val="lt1"/>
                </a:solidFill>
                <a:latin typeface="Calibri"/>
                <a:ea typeface="Calibri"/>
                <a:cs typeface="Calibri"/>
                <a:sym typeface="Calibri"/>
              </a:rPr>
              <a:t>EID</a:t>
            </a:r>
            <a:endParaRPr/>
          </a:p>
        </p:txBody>
      </p:sp>
      <p:sp>
        <p:nvSpPr>
          <p:cNvPr id="724" name="Google Shape;724;p43"/>
          <p:cNvSpPr/>
          <p:nvPr/>
        </p:nvSpPr>
        <p:spPr>
          <a:xfrm>
            <a:off x="6345804" y="2784719"/>
            <a:ext cx="1097280" cy="365760"/>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i="1">
                <a:solidFill>
                  <a:schemeClr val="lt1"/>
                </a:solidFill>
                <a:latin typeface="Calibri"/>
                <a:ea typeface="Calibri"/>
                <a:cs typeface="Calibri"/>
                <a:sym typeface="Calibri"/>
              </a:rPr>
              <a:t>DOI</a:t>
            </a:r>
            <a:endParaRPr/>
          </a:p>
        </p:txBody>
      </p:sp>
      <p:grpSp>
        <p:nvGrpSpPr>
          <p:cNvPr id="725" name="Google Shape;725;p43"/>
          <p:cNvGrpSpPr/>
          <p:nvPr/>
        </p:nvGrpSpPr>
        <p:grpSpPr>
          <a:xfrm>
            <a:off x="4792929" y="4682282"/>
            <a:ext cx="1097280" cy="1097281"/>
            <a:chOff x="3089709" y="4851132"/>
            <a:chExt cx="1097280" cy="1097281"/>
          </a:xfrm>
        </p:grpSpPr>
        <p:sp>
          <p:nvSpPr>
            <p:cNvPr id="726" name="Google Shape;726;p43"/>
            <p:cNvSpPr/>
            <p:nvPr/>
          </p:nvSpPr>
          <p:spPr>
            <a:xfrm>
              <a:off x="3089709" y="5534526"/>
              <a:ext cx="1097280" cy="413887"/>
            </a:xfrm>
            <a:prstGeom prst="can">
              <a:avLst>
                <a:gd name="adj" fmla="val 25000"/>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100">
                  <a:solidFill>
                    <a:schemeClr val="lt1"/>
                  </a:solidFill>
                  <a:latin typeface="Calibri"/>
                  <a:ea typeface="Calibri"/>
                  <a:cs typeface="Calibri"/>
                  <a:sym typeface="Calibri"/>
                </a:rPr>
                <a:t>+ indicators</a:t>
              </a:r>
              <a:endParaRPr/>
            </a:p>
          </p:txBody>
        </p:sp>
        <p:sp>
          <p:nvSpPr>
            <p:cNvPr id="727" name="Google Shape;727;p43"/>
            <p:cNvSpPr/>
            <p:nvPr/>
          </p:nvSpPr>
          <p:spPr>
            <a:xfrm>
              <a:off x="3089709" y="5192829"/>
              <a:ext cx="1097280" cy="413887"/>
            </a:xfrm>
            <a:prstGeom prst="can">
              <a:avLst>
                <a:gd name="adj" fmla="val 25000"/>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chemeClr val="lt1"/>
                  </a:solidFill>
                  <a:latin typeface="Calibri"/>
                  <a:ea typeface="Calibri"/>
                  <a:cs typeface="Calibri"/>
                  <a:sym typeface="Calibri"/>
                </a:rPr>
                <a:t>metadata</a:t>
              </a:r>
              <a:endParaRPr/>
            </a:p>
          </p:txBody>
        </p:sp>
        <p:sp>
          <p:nvSpPr>
            <p:cNvPr id="728" name="Google Shape;728;p43"/>
            <p:cNvSpPr/>
            <p:nvPr/>
          </p:nvSpPr>
          <p:spPr>
            <a:xfrm>
              <a:off x="3089709" y="4851132"/>
              <a:ext cx="1097280" cy="413887"/>
            </a:xfrm>
            <a:prstGeom prst="can">
              <a:avLst>
                <a:gd name="adj" fmla="val 25000"/>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600">
                  <a:solidFill>
                    <a:schemeClr val="lt1"/>
                  </a:solidFill>
                  <a:latin typeface="Calibri"/>
                  <a:ea typeface="Calibri"/>
                  <a:cs typeface="Calibri"/>
                  <a:sym typeface="Calibri"/>
                </a:rPr>
                <a:t>SDG data</a:t>
              </a:r>
              <a:endParaRPr/>
            </a:p>
          </p:txBody>
        </p:sp>
      </p:grpSp>
      <p:sp>
        <p:nvSpPr>
          <p:cNvPr id="729" name="Google Shape;729;p43"/>
          <p:cNvSpPr/>
          <p:nvPr/>
        </p:nvSpPr>
        <p:spPr>
          <a:xfrm>
            <a:off x="7805635" y="2268055"/>
            <a:ext cx="1097280" cy="882424"/>
          </a:xfrm>
          <a:prstGeom prst="rect">
            <a:avLst/>
          </a:prstGeom>
          <a:solidFill>
            <a:schemeClr val="accent6"/>
          </a:solidFill>
          <a:ln w="12700" cap="flat" cmpd="sng">
            <a:solidFill>
              <a:srgbClr val="407D3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a:solidFill>
                  <a:schemeClr val="lt1"/>
                </a:solidFill>
                <a:latin typeface="Calibri"/>
                <a:ea typeface="Calibri"/>
                <a:cs typeface="Calibri"/>
                <a:sym typeface="Calibri"/>
              </a:rPr>
              <a:t>Scival</a:t>
            </a:r>
            <a:endParaRPr sz="1400">
              <a:solidFill>
                <a:schemeClr val="lt1"/>
              </a:solidFill>
              <a:latin typeface="Calibri"/>
              <a:ea typeface="Calibri"/>
              <a:cs typeface="Calibri"/>
              <a:sym typeface="Calibri"/>
            </a:endParaRPr>
          </a:p>
        </p:txBody>
      </p:sp>
      <p:sp>
        <p:nvSpPr>
          <p:cNvPr id="730" name="Google Shape;730;p43"/>
          <p:cNvSpPr/>
          <p:nvPr/>
        </p:nvSpPr>
        <p:spPr>
          <a:xfrm>
            <a:off x="7805635" y="3308277"/>
            <a:ext cx="1097280" cy="882424"/>
          </a:xfrm>
          <a:prstGeom prst="rect">
            <a:avLst/>
          </a:prstGeom>
          <a:solidFill>
            <a:schemeClr val="accent6"/>
          </a:solidFill>
          <a:ln w="12700" cap="flat" cmpd="sng">
            <a:solidFill>
              <a:srgbClr val="407D3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a:solidFill>
                  <a:schemeClr val="lt1"/>
                </a:solidFill>
                <a:latin typeface="Calibri"/>
                <a:ea typeface="Calibri"/>
                <a:cs typeface="Calibri"/>
                <a:sym typeface="Calibri"/>
              </a:rPr>
              <a:t>Altmetric</a:t>
            </a:r>
            <a:endParaRPr/>
          </a:p>
        </p:txBody>
      </p:sp>
      <p:sp>
        <p:nvSpPr>
          <p:cNvPr id="731" name="Google Shape;731;p43"/>
          <p:cNvSpPr/>
          <p:nvPr/>
        </p:nvSpPr>
        <p:spPr>
          <a:xfrm>
            <a:off x="7805635" y="4348499"/>
            <a:ext cx="1097280" cy="882424"/>
          </a:xfrm>
          <a:prstGeom prst="rect">
            <a:avLst/>
          </a:prstGeom>
          <a:solidFill>
            <a:schemeClr val="accent6"/>
          </a:solidFill>
          <a:ln w="12700" cap="flat" cmpd="sng">
            <a:solidFill>
              <a:srgbClr val="407D3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a:solidFill>
                  <a:schemeClr val="lt1"/>
                </a:solidFill>
                <a:latin typeface="Calibri"/>
                <a:ea typeface="Calibri"/>
                <a:cs typeface="Calibri"/>
                <a:sym typeface="Calibri"/>
              </a:rPr>
              <a:t>Unpaywall</a:t>
            </a:r>
            <a:endParaRPr sz="1400">
              <a:solidFill>
                <a:schemeClr val="lt1"/>
              </a:solidFill>
              <a:latin typeface="Calibri"/>
              <a:ea typeface="Calibri"/>
              <a:cs typeface="Calibri"/>
              <a:sym typeface="Calibri"/>
            </a:endParaRPr>
          </a:p>
        </p:txBody>
      </p:sp>
      <p:sp>
        <p:nvSpPr>
          <p:cNvPr id="732" name="Google Shape;732;p43"/>
          <p:cNvSpPr/>
          <p:nvPr/>
        </p:nvSpPr>
        <p:spPr>
          <a:xfrm>
            <a:off x="9352093" y="2268055"/>
            <a:ext cx="2281189" cy="882424"/>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a:solidFill>
                  <a:schemeClr val="lt1"/>
                </a:solidFill>
                <a:latin typeface="Calibri"/>
                <a:ea typeface="Calibri"/>
                <a:cs typeface="Calibri"/>
                <a:sym typeface="Calibri"/>
              </a:rPr>
              <a:t>Performance data</a:t>
            </a:r>
            <a:br>
              <a:rPr lang="en-US" sz="1400">
                <a:solidFill>
                  <a:schemeClr val="lt1"/>
                </a:solidFill>
                <a:latin typeface="Calibri"/>
                <a:ea typeface="Calibri"/>
                <a:cs typeface="Calibri"/>
                <a:sym typeface="Calibri"/>
              </a:rPr>
            </a:br>
            <a:r>
              <a:rPr lang="en-US" sz="1400">
                <a:solidFill>
                  <a:schemeClr val="lt1"/>
                </a:solidFill>
                <a:latin typeface="Calibri"/>
                <a:ea typeface="Calibri"/>
                <a:cs typeface="Calibri"/>
                <a:sym typeface="Calibri"/>
              </a:rPr>
              <a:t>(top percentiles, field weighted impact, citescore, sjr, snip)</a:t>
            </a:r>
            <a:endParaRPr/>
          </a:p>
        </p:txBody>
      </p:sp>
      <p:sp>
        <p:nvSpPr>
          <p:cNvPr id="733" name="Google Shape;733;p43"/>
          <p:cNvSpPr/>
          <p:nvPr/>
        </p:nvSpPr>
        <p:spPr>
          <a:xfrm>
            <a:off x="9352092" y="3308277"/>
            <a:ext cx="2281189" cy="882424"/>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a:solidFill>
                  <a:schemeClr val="lt1"/>
                </a:solidFill>
                <a:latin typeface="Calibri"/>
                <a:ea typeface="Calibri"/>
                <a:cs typeface="Calibri"/>
                <a:sym typeface="Calibri"/>
              </a:rPr>
              <a:t>Mentions data</a:t>
            </a:r>
            <a:br>
              <a:rPr lang="en-US" sz="1400">
                <a:solidFill>
                  <a:schemeClr val="lt1"/>
                </a:solidFill>
                <a:latin typeface="Calibri"/>
                <a:ea typeface="Calibri"/>
                <a:cs typeface="Calibri"/>
                <a:sym typeface="Calibri"/>
              </a:rPr>
            </a:br>
            <a:r>
              <a:rPr lang="en-US" sz="1400">
                <a:solidFill>
                  <a:schemeClr val="lt1"/>
                </a:solidFill>
                <a:latin typeface="Calibri"/>
                <a:ea typeface="Calibri"/>
                <a:cs typeface="Calibri"/>
                <a:sym typeface="Calibri"/>
              </a:rPr>
              <a:t>(policy docs, blogs, news, patents, tweets)</a:t>
            </a:r>
            <a:endParaRPr/>
          </a:p>
        </p:txBody>
      </p:sp>
      <p:sp>
        <p:nvSpPr>
          <p:cNvPr id="734" name="Google Shape;734;p43"/>
          <p:cNvSpPr/>
          <p:nvPr/>
        </p:nvSpPr>
        <p:spPr>
          <a:xfrm>
            <a:off x="9352091" y="4348499"/>
            <a:ext cx="2281189" cy="882424"/>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a:solidFill>
                  <a:schemeClr val="lt1"/>
                </a:solidFill>
                <a:latin typeface="Calibri"/>
                <a:ea typeface="Calibri"/>
                <a:cs typeface="Calibri"/>
                <a:sym typeface="Calibri"/>
              </a:rPr>
              <a:t>Open Access data</a:t>
            </a:r>
            <a:br>
              <a:rPr lang="en-US" sz="1400">
                <a:solidFill>
                  <a:schemeClr val="lt1"/>
                </a:solidFill>
                <a:latin typeface="Calibri"/>
                <a:ea typeface="Calibri"/>
                <a:cs typeface="Calibri"/>
                <a:sym typeface="Calibri"/>
              </a:rPr>
            </a:br>
            <a:r>
              <a:rPr lang="en-US" sz="1400">
                <a:solidFill>
                  <a:schemeClr val="lt1"/>
                </a:solidFill>
                <a:latin typeface="Calibri"/>
                <a:ea typeface="Calibri"/>
                <a:cs typeface="Calibri"/>
                <a:sym typeface="Calibri"/>
              </a:rPr>
              <a:t>(is_oa, oa_journal, pdf_url)</a:t>
            </a:r>
            <a:endParaRPr/>
          </a:p>
        </p:txBody>
      </p:sp>
      <p:cxnSp>
        <p:nvCxnSpPr>
          <p:cNvPr id="735" name="Google Shape;735;p43"/>
          <p:cNvCxnSpPr>
            <a:stCxn id="719" idx="3"/>
            <a:endCxn id="721" idx="1"/>
          </p:cNvCxnSpPr>
          <p:nvPr/>
        </p:nvCxnSpPr>
        <p:spPr>
          <a:xfrm>
            <a:off x="2804200" y="2450686"/>
            <a:ext cx="448800" cy="258600"/>
          </a:xfrm>
          <a:prstGeom prst="straightConnector1">
            <a:avLst/>
          </a:prstGeom>
          <a:noFill/>
          <a:ln w="28575" cap="flat" cmpd="sng">
            <a:solidFill>
              <a:schemeClr val="accent1"/>
            </a:solidFill>
            <a:prstDash val="solid"/>
            <a:miter lim="800000"/>
            <a:headEnd type="none" w="sm" len="sm"/>
            <a:tailEnd type="triangle" w="med" len="med"/>
          </a:ln>
        </p:spPr>
      </p:cxnSp>
      <p:cxnSp>
        <p:nvCxnSpPr>
          <p:cNvPr id="736" name="Google Shape;736;p43"/>
          <p:cNvCxnSpPr>
            <a:stCxn id="720" idx="3"/>
            <a:endCxn id="721" idx="1"/>
          </p:cNvCxnSpPr>
          <p:nvPr/>
        </p:nvCxnSpPr>
        <p:spPr>
          <a:xfrm rot="10800000" flipH="1">
            <a:off x="2804200" y="2709350"/>
            <a:ext cx="448800" cy="258000"/>
          </a:xfrm>
          <a:prstGeom prst="straightConnector1">
            <a:avLst/>
          </a:prstGeom>
          <a:noFill/>
          <a:ln w="28575" cap="flat" cmpd="sng">
            <a:solidFill>
              <a:schemeClr val="accent1"/>
            </a:solidFill>
            <a:prstDash val="solid"/>
            <a:miter lim="800000"/>
            <a:headEnd type="none" w="sm" len="sm"/>
            <a:tailEnd type="triangle" w="med" len="med"/>
          </a:ln>
        </p:spPr>
      </p:cxnSp>
      <p:cxnSp>
        <p:nvCxnSpPr>
          <p:cNvPr id="737" name="Google Shape;737;p43"/>
          <p:cNvCxnSpPr>
            <a:stCxn id="721" idx="3"/>
            <a:endCxn id="722" idx="1"/>
          </p:cNvCxnSpPr>
          <p:nvPr/>
        </p:nvCxnSpPr>
        <p:spPr>
          <a:xfrm>
            <a:off x="4350166" y="2709267"/>
            <a:ext cx="449100" cy="0"/>
          </a:xfrm>
          <a:prstGeom prst="straightConnector1">
            <a:avLst/>
          </a:prstGeom>
          <a:noFill/>
          <a:ln w="28575" cap="flat" cmpd="sng">
            <a:solidFill>
              <a:schemeClr val="accent1"/>
            </a:solidFill>
            <a:prstDash val="solid"/>
            <a:miter lim="800000"/>
            <a:headEnd type="none" w="sm" len="sm"/>
            <a:tailEnd type="triangle" w="med" len="med"/>
          </a:ln>
        </p:spPr>
      </p:cxnSp>
      <p:cxnSp>
        <p:nvCxnSpPr>
          <p:cNvPr id="738" name="Google Shape;738;p43"/>
          <p:cNvCxnSpPr>
            <a:stCxn id="722" idx="3"/>
            <a:endCxn id="723" idx="1"/>
          </p:cNvCxnSpPr>
          <p:nvPr/>
        </p:nvCxnSpPr>
        <p:spPr>
          <a:xfrm rot="10800000" flipH="1">
            <a:off x="5896625" y="2450968"/>
            <a:ext cx="449100" cy="258300"/>
          </a:xfrm>
          <a:prstGeom prst="straightConnector1">
            <a:avLst/>
          </a:prstGeom>
          <a:noFill/>
          <a:ln w="28575" cap="flat" cmpd="sng">
            <a:solidFill>
              <a:schemeClr val="accent1"/>
            </a:solidFill>
            <a:prstDash val="solid"/>
            <a:miter lim="800000"/>
            <a:headEnd type="none" w="sm" len="sm"/>
            <a:tailEnd type="triangle" w="med" len="med"/>
          </a:ln>
        </p:spPr>
      </p:cxnSp>
      <p:cxnSp>
        <p:nvCxnSpPr>
          <p:cNvPr id="739" name="Google Shape;739;p43"/>
          <p:cNvCxnSpPr>
            <a:stCxn id="722" idx="3"/>
            <a:endCxn id="724" idx="1"/>
          </p:cNvCxnSpPr>
          <p:nvPr/>
        </p:nvCxnSpPr>
        <p:spPr>
          <a:xfrm>
            <a:off x="5896625" y="2709268"/>
            <a:ext cx="449100" cy="258300"/>
          </a:xfrm>
          <a:prstGeom prst="straightConnector1">
            <a:avLst/>
          </a:prstGeom>
          <a:noFill/>
          <a:ln w="28575" cap="flat" cmpd="sng">
            <a:solidFill>
              <a:schemeClr val="accent1"/>
            </a:solidFill>
            <a:prstDash val="solid"/>
            <a:miter lim="800000"/>
            <a:headEnd type="none" w="sm" len="sm"/>
            <a:tailEnd type="triangle" w="med" len="med"/>
          </a:ln>
        </p:spPr>
      </p:cxnSp>
      <p:cxnSp>
        <p:nvCxnSpPr>
          <p:cNvPr id="740" name="Google Shape;740;p43"/>
          <p:cNvCxnSpPr>
            <a:stCxn id="723" idx="3"/>
            <a:endCxn id="729" idx="1"/>
          </p:cNvCxnSpPr>
          <p:nvPr/>
        </p:nvCxnSpPr>
        <p:spPr>
          <a:xfrm>
            <a:off x="7443084" y="2450935"/>
            <a:ext cx="362700" cy="258300"/>
          </a:xfrm>
          <a:prstGeom prst="straightConnector1">
            <a:avLst/>
          </a:prstGeom>
          <a:noFill/>
          <a:ln w="28575" cap="flat" cmpd="sng">
            <a:solidFill>
              <a:schemeClr val="accent1"/>
            </a:solidFill>
            <a:prstDash val="solid"/>
            <a:miter lim="800000"/>
            <a:headEnd type="none" w="sm" len="sm"/>
            <a:tailEnd type="triangle" w="med" len="med"/>
          </a:ln>
        </p:spPr>
      </p:cxnSp>
      <p:cxnSp>
        <p:nvCxnSpPr>
          <p:cNvPr id="741" name="Google Shape;741;p43"/>
          <p:cNvCxnSpPr>
            <a:stCxn id="724" idx="2"/>
            <a:endCxn id="730" idx="1"/>
          </p:cNvCxnSpPr>
          <p:nvPr/>
        </p:nvCxnSpPr>
        <p:spPr>
          <a:xfrm>
            <a:off x="6894444" y="3150479"/>
            <a:ext cx="911100" cy="599100"/>
          </a:xfrm>
          <a:prstGeom prst="straightConnector1">
            <a:avLst/>
          </a:prstGeom>
          <a:noFill/>
          <a:ln w="28575" cap="flat" cmpd="sng">
            <a:solidFill>
              <a:schemeClr val="accent1"/>
            </a:solidFill>
            <a:prstDash val="solid"/>
            <a:miter lim="800000"/>
            <a:headEnd type="none" w="sm" len="sm"/>
            <a:tailEnd type="triangle" w="med" len="med"/>
          </a:ln>
        </p:spPr>
      </p:cxnSp>
      <p:cxnSp>
        <p:nvCxnSpPr>
          <p:cNvPr id="742" name="Google Shape;742;p43"/>
          <p:cNvCxnSpPr>
            <a:stCxn id="724" idx="2"/>
            <a:endCxn id="731" idx="1"/>
          </p:cNvCxnSpPr>
          <p:nvPr/>
        </p:nvCxnSpPr>
        <p:spPr>
          <a:xfrm>
            <a:off x="6894444" y="3150479"/>
            <a:ext cx="911100" cy="1639200"/>
          </a:xfrm>
          <a:prstGeom prst="straightConnector1">
            <a:avLst/>
          </a:prstGeom>
          <a:noFill/>
          <a:ln w="28575" cap="flat" cmpd="sng">
            <a:solidFill>
              <a:schemeClr val="accent1"/>
            </a:solidFill>
            <a:prstDash val="solid"/>
            <a:miter lim="800000"/>
            <a:headEnd type="none" w="sm" len="sm"/>
            <a:tailEnd type="triangle" w="med" len="med"/>
          </a:ln>
        </p:spPr>
      </p:cxnSp>
      <p:cxnSp>
        <p:nvCxnSpPr>
          <p:cNvPr id="743" name="Google Shape;743;p43"/>
          <p:cNvCxnSpPr>
            <a:stCxn id="729" idx="3"/>
            <a:endCxn id="732" idx="1"/>
          </p:cNvCxnSpPr>
          <p:nvPr/>
        </p:nvCxnSpPr>
        <p:spPr>
          <a:xfrm>
            <a:off x="8902915" y="2709267"/>
            <a:ext cx="449100" cy="0"/>
          </a:xfrm>
          <a:prstGeom prst="straightConnector1">
            <a:avLst/>
          </a:prstGeom>
          <a:noFill/>
          <a:ln w="28575" cap="flat" cmpd="sng">
            <a:solidFill>
              <a:schemeClr val="accent1"/>
            </a:solidFill>
            <a:prstDash val="solid"/>
            <a:miter lim="800000"/>
            <a:headEnd type="none" w="sm" len="sm"/>
            <a:tailEnd type="triangle" w="med" len="med"/>
          </a:ln>
        </p:spPr>
      </p:cxnSp>
      <p:cxnSp>
        <p:nvCxnSpPr>
          <p:cNvPr id="744" name="Google Shape;744;p43"/>
          <p:cNvCxnSpPr>
            <a:stCxn id="730" idx="3"/>
            <a:endCxn id="733" idx="1"/>
          </p:cNvCxnSpPr>
          <p:nvPr/>
        </p:nvCxnSpPr>
        <p:spPr>
          <a:xfrm>
            <a:off x="8902915" y="3749489"/>
            <a:ext cx="449100" cy="0"/>
          </a:xfrm>
          <a:prstGeom prst="straightConnector1">
            <a:avLst/>
          </a:prstGeom>
          <a:noFill/>
          <a:ln w="28575" cap="flat" cmpd="sng">
            <a:solidFill>
              <a:schemeClr val="accent1"/>
            </a:solidFill>
            <a:prstDash val="solid"/>
            <a:miter lim="800000"/>
            <a:headEnd type="none" w="sm" len="sm"/>
            <a:tailEnd type="triangle" w="med" len="med"/>
          </a:ln>
        </p:spPr>
      </p:cxnSp>
      <p:cxnSp>
        <p:nvCxnSpPr>
          <p:cNvPr id="745" name="Google Shape;745;p43"/>
          <p:cNvCxnSpPr>
            <a:stCxn id="731" idx="3"/>
            <a:endCxn id="734" idx="1"/>
          </p:cNvCxnSpPr>
          <p:nvPr/>
        </p:nvCxnSpPr>
        <p:spPr>
          <a:xfrm>
            <a:off x="8902915" y="4789711"/>
            <a:ext cx="449100" cy="0"/>
          </a:xfrm>
          <a:prstGeom prst="straightConnector1">
            <a:avLst/>
          </a:prstGeom>
          <a:noFill/>
          <a:ln w="28575" cap="flat" cmpd="sng">
            <a:solidFill>
              <a:schemeClr val="accent1"/>
            </a:solidFill>
            <a:prstDash val="solid"/>
            <a:miter lim="800000"/>
            <a:headEnd type="none" w="sm" len="sm"/>
            <a:tailEnd type="triangle" w="med" len="med"/>
          </a:ln>
        </p:spPr>
      </p:cxnSp>
      <p:sp>
        <p:nvSpPr>
          <p:cNvPr id="746" name="Google Shape;746;p43"/>
          <p:cNvSpPr/>
          <p:nvPr/>
        </p:nvSpPr>
        <p:spPr>
          <a:xfrm>
            <a:off x="362673" y="4486609"/>
            <a:ext cx="2300438" cy="812203"/>
          </a:xfrm>
          <a:prstGeom prst="rect">
            <a:avLst/>
          </a:prstGeom>
          <a:solidFill>
            <a:schemeClr val="accent6"/>
          </a:solidFill>
          <a:ln w="12700" cap="flat" cmpd="sng">
            <a:solidFill>
              <a:srgbClr val="407D3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PowerBI</a:t>
            </a:r>
            <a:endParaRPr sz="1800">
              <a:solidFill>
                <a:schemeClr val="lt1"/>
              </a:solidFill>
              <a:latin typeface="Calibri"/>
              <a:ea typeface="Calibri"/>
              <a:cs typeface="Calibri"/>
              <a:sym typeface="Calibri"/>
            </a:endParaRPr>
          </a:p>
        </p:txBody>
      </p:sp>
      <p:cxnSp>
        <p:nvCxnSpPr>
          <p:cNvPr id="747" name="Google Shape;747;p43"/>
          <p:cNvCxnSpPr>
            <a:stCxn id="728" idx="2"/>
            <a:endCxn id="746" idx="3"/>
          </p:cNvCxnSpPr>
          <p:nvPr/>
        </p:nvCxnSpPr>
        <p:spPr>
          <a:xfrm flipH="1">
            <a:off x="2663229" y="4889226"/>
            <a:ext cx="2129700" cy="3600"/>
          </a:xfrm>
          <a:prstGeom prst="straightConnector1">
            <a:avLst/>
          </a:prstGeom>
          <a:noFill/>
          <a:ln w="28575" cap="flat" cmpd="sng">
            <a:solidFill>
              <a:schemeClr val="accent1"/>
            </a:solidFill>
            <a:prstDash val="solid"/>
            <a:miter lim="800000"/>
            <a:headEnd type="none" w="sm" len="sm"/>
            <a:tailEnd type="triangle" w="med" len="med"/>
          </a:ln>
        </p:spPr>
      </p:cxnSp>
      <p:cxnSp>
        <p:nvCxnSpPr>
          <p:cNvPr id="748" name="Google Shape;748;p43"/>
          <p:cNvCxnSpPr>
            <a:stCxn id="732" idx="3"/>
            <a:endCxn id="726" idx="4"/>
          </p:cNvCxnSpPr>
          <p:nvPr/>
        </p:nvCxnSpPr>
        <p:spPr>
          <a:xfrm flipH="1">
            <a:off x="5890082" y="2709267"/>
            <a:ext cx="5743200" cy="2863500"/>
          </a:xfrm>
          <a:prstGeom prst="bentConnector3">
            <a:avLst>
              <a:gd name="adj1" fmla="val -3980"/>
            </a:avLst>
          </a:prstGeom>
          <a:noFill/>
          <a:ln w="28575" cap="flat" cmpd="sng">
            <a:solidFill>
              <a:schemeClr val="accent1"/>
            </a:solidFill>
            <a:prstDash val="solid"/>
            <a:miter lim="800000"/>
            <a:headEnd type="none" w="sm" len="sm"/>
            <a:tailEnd type="triangle" w="med" len="med"/>
          </a:ln>
        </p:spPr>
      </p:cxnSp>
      <p:cxnSp>
        <p:nvCxnSpPr>
          <p:cNvPr id="749" name="Google Shape;749;p43"/>
          <p:cNvCxnSpPr>
            <a:stCxn id="722" idx="2"/>
            <a:endCxn id="727" idx="4"/>
          </p:cNvCxnSpPr>
          <p:nvPr/>
        </p:nvCxnSpPr>
        <p:spPr>
          <a:xfrm rot="-5400000" flipH="1">
            <a:off x="4578785" y="3919680"/>
            <a:ext cx="2080500" cy="542100"/>
          </a:xfrm>
          <a:prstGeom prst="bentConnector4">
            <a:avLst>
              <a:gd name="adj1" fmla="val 45025"/>
              <a:gd name="adj2" fmla="val 143376"/>
            </a:avLst>
          </a:prstGeom>
          <a:noFill/>
          <a:ln w="28575" cap="flat" cmpd="sng">
            <a:solidFill>
              <a:schemeClr val="accent1"/>
            </a:solidFill>
            <a:prstDash val="solid"/>
            <a:miter lim="800000"/>
            <a:headEnd type="none" w="sm" len="sm"/>
            <a:tailEnd type="triangle" w="med" len="med"/>
          </a:ln>
        </p:spPr>
      </p:cxnSp>
      <p:cxnSp>
        <p:nvCxnSpPr>
          <p:cNvPr id="750" name="Google Shape;750;p43"/>
          <p:cNvCxnSpPr>
            <a:stCxn id="733" idx="3"/>
            <a:endCxn id="726" idx="4"/>
          </p:cNvCxnSpPr>
          <p:nvPr/>
        </p:nvCxnSpPr>
        <p:spPr>
          <a:xfrm flipH="1">
            <a:off x="5890081" y="3749489"/>
            <a:ext cx="5743200" cy="1823100"/>
          </a:xfrm>
          <a:prstGeom prst="bentConnector3">
            <a:avLst>
              <a:gd name="adj1" fmla="val -3980"/>
            </a:avLst>
          </a:prstGeom>
          <a:noFill/>
          <a:ln w="28575" cap="flat" cmpd="sng">
            <a:solidFill>
              <a:schemeClr val="accent1"/>
            </a:solidFill>
            <a:prstDash val="solid"/>
            <a:miter lim="800000"/>
            <a:headEnd type="none" w="sm" len="sm"/>
            <a:tailEnd type="triangle" w="med" len="med"/>
          </a:ln>
        </p:spPr>
      </p:cxnSp>
      <p:cxnSp>
        <p:nvCxnSpPr>
          <p:cNvPr id="751" name="Google Shape;751;p43"/>
          <p:cNvCxnSpPr>
            <a:stCxn id="734" idx="3"/>
            <a:endCxn id="726" idx="4"/>
          </p:cNvCxnSpPr>
          <p:nvPr/>
        </p:nvCxnSpPr>
        <p:spPr>
          <a:xfrm flipH="1">
            <a:off x="5890080" y="4789711"/>
            <a:ext cx="5743200" cy="783000"/>
          </a:xfrm>
          <a:prstGeom prst="bentConnector3">
            <a:avLst>
              <a:gd name="adj1" fmla="val -3980"/>
            </a:avLst>
          </a:prstGeom>
          <a:noFill/>
          <a:ln w="28575" cap="flat" cmpd="sng">
            <a:solidFill>
              <a:schemeClr val="accent1"/>
            </a:solidFill>
            <a:prstDash val="solid"/>
            <a:miter lim="800000"/>
            <a:headEnd type="none" w="sm" len="sm"/>
            <a:tailEnd type="triangle" w="med" len="med"/>
          </a:ln>
        </p:spPr>
      </p:cxnSp>
      <p:pic>
        <p:nvPicPr>
          <p:cNvPr id="752" name="Google Shape;752;p43"/>
          <p:cNvPicPr preferRelativeResize="0"/>
          <p:nvPr/>
        </p:nvPicPr>
        <p:blipFill rotWithShape="1">
          <a:blip r:embed="rId3">
            <a:alphaModFix/>
          </a:blip>
          <a:srcRect/>
          <a:stretch/>
        </p:blipFill>
        <p:spPr>
          <a:xfrm>
            <a:off x="4038674" y="3021312"/>
            <a:ext cx="311576" cy="122187"/>
          </a:xfrm>
          <a:prstGeom prst="rect">
            <a:avLst/>
          </a:prstGeom>
          <a:noFill/>
          <a:ln>
            <a:noFill/>
          </a:ln>
        </p:spPr>
      </p:pic>
      <p:pic>
        <p:nvPicPr>
          <p:cNvPr id="753" name="Google Shape;753;p43"/>
          <p:cNvPicPr preferRelativeResize="0"/>
          <p:nvPr/>
        </p:nvPicPr>
        <p:blipFill rotWithShape="1">
          <a:blip r:embed="rId4">
            <a:alphaModFix/>
          </a:blip>
          <a:srcRect/>
          <a:stretch/>
        </p:blipFill>
        <p:spPr>
          <a:xfrm>
            <a:off x="8614611" y="3025280"/>
            <a:ext cx="288304" cy="115322"/>
          </a:xfrm>
          <a:prstGeom prst="rect">
            <a:avLst/>
          </a:prstGeom>
          <a:noFill/>
          <a:ln>
            <a:noFill/>
          </a:ln>
        </p:spPr>
      </p:pic>
      <p:pic>
        <p:nvPicPr>
          <p:cNvPr id="754" name="Google Shape;754;p43"/>
          <p:cNvPicPr preferRelativeResize="0"/>
          <p:nvPr/>
        </p:nvPicPr>
        <p:blipFill rotWithShape="1">
          <a:blip r:embed="rId5">
            <a:alphaModFix/>
          </a:blip>
          <a:srcRect/>
          <a:stretch/>
        </p:blipFill>
        <p:spPr>
          <a:xfrm>
            <a:off x="8474233" y="4056598"/>
            <a:ext cx="407679" cy="140650"/>
          </a:xfrm>
          <a:prstGeom prst="rect">
            <a:avLst/>
          </a:prstGeom>
          <a:noFill/>
          <a:ln>
            <a:noFill/>
          </a:ln>
        </p:spPr>
      </p:pic>
      <p:pic>
        <p:nvPicPr>
          <p:cNvPr id="755" name="Google Shape;755;p43"/>
          <p:cNvPicPr preferRelativeResize="0"/>
          <p:nvPr/>
        </p:nvPicPr>
        <p:blipFill rotWithShape="1">
          <a:blip r:embed="rId6">
            <a:alphaModFix/>
          </a:blip>
          <a:srcRect/>
          <a:stretch/>
        </p:blipFill>
        <p:spPr>
          <a:xfrm>
            <a:off x="8383609" y="5102610"/>
            <a:ext cx="519305" cy="119135"/>
          </a:xfrm>
          <a:prstGeom prst="rect">
            <a:avLst/>
          </a:prstGeom>
          <a:noFill/>
          <a:ln>
            <a:noFill/>
          </a:ln>
        </p:spPr>
      </p:pic>
      <p:sp>
        <p:nvSpPr>
          <p:cNvPr id="756" name="Google Shape;756;p43"/>
          <p:cNvSpPr/>
          <p:nvPr/>
        </p:nvSpPr>
        <p:spPr>
          <a:xfrm>
            <a:off x="251120" y="3159212"/>
            <a:ext cx="1187116" cy="237959"/>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00" i="1">
                <a:solidFill>
                  <a:schemeClr val="lt1"/>
                </a:solidFill>
                <a:latin typeface="Calibri"/>
                <a:ea typeface="Calibri"/>
                <a:cs typeface="Calibri"/>
                <a:sym typeface="Calibri"/>
              </a:rPr>
              <a:t>Keyword Selection</a:t>
            </a:r>
            <a:endParaRPr/>
          </a:p>
        </p:txBody>
      </p:sp>
      <p:cxnSp>
        <p:nvCxnSpPr>
          <p:cNvPr id="757" name="Google Shape;757;p43"/>
          <p:cNvCxnSpPr>
            <a:stCxn id="758" idx="2"/>
            <a:endCxn id="756" idx="0"/>
          </p:cNvCxnSpPr>
          <p:nvPr/>
        </p:nvCxnSpPr>
        <p:spPr>
          <a:xfrm>
            <a:off x="841923" y="2752666"/>
            <a:ext cx="2700" cy="406500"/>
          </a:xfrm>
          <a:prstGeom prst="straightConnector1">
            <a:avLst/>
          </a:prstGeom>
          <a:noFill/>
          <a:ln w="28575" cap="flat" cmpd="sng">
            <a:solidFill>
              <a:schemeClr val="accent1"/>
            </a:solidFill>
            <a:prstDash val="solid"/>
            <a:miter lim="800000"/>
            <a:headEnd type="none" w="sm" len="sm"/>
            <a:tailEnd type="triangle" w="med" len="med"/>
          </a:ln>
        </p:spPr>
      </p:cxnSp>
      <p:pic>
        <p:nvPicPr>
          <p:cNvPr id="759" name="Google Shape;759;p43"/>
          <p:cNvPicPr preferRelativeResize="0"/>
          <p:nvPr/>
        </p:nvPicPr>
        <p:blipFill rotWithShape="1">
          <a:blip r:embed="rId7">
            <a:alphaModFix/>
          </a:blip>
          <a:srcRect/>
          <a:stretch/>
        </p:blipFill>
        <p:spPr>
          <a:xfrm>
            <a:off x="219529" y="1911514"/>
            <a:ext cx="1829163" cy="224480"/>
          </a:xfrm>
          <a:prstGeom prst="rect">
            <a:avLst/>
          </a:prstGeom>
          <a:noFill/>
          <a:ln>
            <a:noFill/>
          </a:ln>
        </p:spPr>
      </p:pic>
      <p:cxnSp>
        <p:nvCxnSpPr>
          <p:cNvPr id="760" name="Google Shape;760;p43"/>
          <p:cNvCxnSpPr>
            <a:stCxn id="756" idx="3"/>
            <a:endCxn id="720" idx="2"/>
          </p:cNvCxnSpPr>
          <p:nvPr/>
        </p:nvCxnSpPr>
        <p:spPr>
          <a:xfrm rot="10800000" flipH="1">
            <a:off x="1438236" y="3150091"/>
            <a:ext cx="772500" cy="128100"/>
          </a:xfrm>
          <a:prstGeom prst="bentConnector2">
            <a:avLst/>
          </a:prstGeom>
          <a:noFill/>
          <a:ln w="28575" cap="flat" cmpd="sng">
            <a:solidFill>
              <a:schemeClr val="accent1"/>
            </a:solidFill>
            <a:prstDash val="solid"/>
            <a:miter lim="800000"/>
            <a:headEnd type="none" w="sm" len="sm"/>
            <a:tailEnd type="triangle" w="med" len="med"/>
          </a:ln>
        </p:spPr>
      </p:cxnSp>
      <p:sp>
        <p:nvSpPr>
          <p:cNvPr id="758" name="Google Shape;758;p43"/>
          <p:cNvSpPr/>
          <p:nvPr/>
        </p:nvSpPr>
        <p:spPr>
          <a:xfrm>
            <a:off x="248365" y="2269803"/>
            <a:ext cx="1187116" cy="482863"/>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900" i="1">
                <a:solidFill>
                  <a:schemeClr val="lt1"/>
                </a:solidFill>
                <a:latin typeface="Calibri"/>
                <a:ea typeface="Calibri"/>
                <a:cs typeface="Calibri"/>
                <a:sym typeface="Calibri"/>
              </a:rPr>
              <a:t>UN  SDG Targets and iwith indicators</a:t>
            </a:r>
            <a:endParaRPr/>
          </a:p>
        </p:txBody>
      </p:sp>
      <p:pic>
        <p:nvPicPr>
          <p:cNvPr id="761" name="Google Shape;761;p43"/>
          <p:cNvPicPr preferRelativeResize="0"/>
          <p:nvPr/>
        </p:nvPicPr>
        <p:blipFill rotWithShape="1">
          <a:blip r:embed="rId8">
            <a:alphaModFix/>
          </a:blip>
          <a:srcRect/>
          <a:stretch/>
        </p:blipFill>
        <p:spPr>
          <a:xfrm>
            <a:off x="1419433" y="4553203"/>
            <a:ext cx="912157" cy="246085"/>
          </a:xfrm>
          <a:prstGeom prst="rect">
            <a:avLst/>
          </a:prstGeom>
          <a:noFill/>
          <a:ln>
            <a:noFill/>
          </a:ln>
        </p:spPr>
      </p:pic>
      <p:pic>
        <p:nvPicPr>
          <p:cNvPr id="762" name="Google Shape;762;p43"/>
          <p:cNvPicPr preferRelativeResize="0"/>
          <p:nvPr/>
        </p:nvPicPr>
        <p:blipFill rotWithShape="1">
          <a:blip r:embed="rId9">
            <a:alphaModFix/>
          </a:blip>
          <a:srcRect/>
          <a:stretch/>
        </p:blipFill>
        <p:spPr>
          <a:xfrm>
            <a:off x="855520" y="4564032"/>
            <a:ext cx="470695" cy="247115"/>
          </a:xfrm>
          <a:prstGeom prst="rect">
            <a:avLst/>
          </a:prstGeom>
          <a:noFill/>
          <a:ln>
            <a:noFill/>
          </a:ln>
        </p:spPr>
      </p:pic>
      <p:pic>
        <p:nvPicPr>
          <p:cNvPr id="763" name="Google Shape;763;p43"/>
          <p:cNvPicPr preferRelativeResize="0"/>
          <p:nvPr/>
        </p:nvPicPr>
        <p:blipFill rotWithShape="1">
          <a:blip r:embed="rId10">
            <a:alphaModFix/>
          </a:blip>
          <a:srcRect/>
          <a:stretch/>
        </p:blipFill>
        <p:spPr>
          <a:xfrm>
            <a:off x="504146" y="4962677"/>
            <a:ext cx="2074978" cy="1158811"/>
          </a:xfrm>
          <a:prstGeom prst="rect">
            <a:avLst/>
          </a:prstGeom>
          <a:noFill/>
          <a:ln>
            <a:noFill/>
          </a:ln>
          <a:effectLst>
            <a:outerShdw blurRad="292100" dist="139700" dir="2700000" algn="tl" rotWithShape="0">
              <a:srgbClr val="333333">
                <a:alpha val="64705"/>
              </a:srgbClr>
            </a:outerShdw>
          </a:effectLst>
        </p:spPr>
      </p:pic>
      <p:grpSp>
        <p:nvGrpSpPr>
          <p:cNvPr id="764" name="Google Shape;764;p43"/>
          <p:cNvGrpSpPr/>
          <p:nvPr/>
        </p:nvGrpSpPr>
        <p:grpSpPr>
          <a:xfrm>
            <a:off x="3114578" y="2986226"/>
            <a:ext cx="1164468" cy="1107751"/>
            <a:chOff x="3114578" y="3181535"/>
            <a:chExt cx="1164468" cy="1107751"/>
          </a:xfrm>
        </p:grpSpPr>
        <p:pic>
          <p:nvPicPr>
            <p:cNvPr id="765" name="Google Shape;765;p43"/>
            <p:cNvPicPr preferRelativeResize="0"/>
            <p:nvPr/>
          </p:nvPicPr>
          <p:blipFill rotWithShape="1">
            <a:blip r:embed="rId11">
              <a:alphaModFix/>
            </a:blip>
            <a:srcRect/>
            <a:stretch/>
          </p:blipFill>
          <p:spPr>
            <a:xfrm>
              <a:off x="3114578" y="3610992"/>
              <a:ext cx="494930" cy="494930"/>
            </a:xfrm>
            <a:prstGeom prst="rect">
              <a:avLst/>
            </a:prstGeom>
            <a:noFill/>
            <a:ln>
              <a:noFill/>
            </a:ln>
            <a:effectLst>
              <a:outerShdw blurRad="292100" dist="139700" dir="2700000" algn="tl" rotWithShape="0">
                <a:srgbClr val="333333">
                  <a:alpha val="64705"/>
                </a:srgbClr>
              </a:outerShdw>
            </a:effectLst>
          </p:spPr>
        </p:pic>
        <p:pic>
          <p:nvPicPr>
            <p:cNvPr id="766" name="Google Shape;766;p43"/>
            <p:cNvPicPr preferRelativeResize="0"/>
            <p:nvPr/>
          </p:nvPicPr>
          <p:blipFill rotWithShape="1">
            <a:blip r:embed="rId12">
              <a:alphaModFix/>
            </a:blip>
            <a:srcRect/>
            <a:stretch/>
          </p:blipFill>
          <p:spPr>
            <a:xfrm>
              <a:off x="3362043" y="3181535"/>
              <a:ext cx="494930" cy="494930"/>
            </a:xfrm>
            <a:prstGeom prst="rect">
              <a:avLst/>
            </a:prstGeom>
            <a:noFill/>
            <a:ln>
              <a:noFill/>
            </a:ln>
            <a:effectLst>
              <a:outerShdw blurRad="292100" dist="139700" dir="2700000" algn="tl" rotWithShape="0">
                <a:srgbClr val="333333">
                  <a:alpha val="64705"/>
                </a:srgbClr>
              </a:outerShdw>
            </a:effectLst>
          </p:spPr>
        </p:pic>
        <p:pic>
          <p:nvPicPr>
            <p:cNvPr id="767" name="Google Shape;767;p43"/>
            <p:cNvPicPr preferRelativeResize="0"/>
            <p:nvPr/>
          </p:nvPicPr>
          <p:blipFill rotWithShape="1">
            <a:blip r:embed="rId13">
              <a:alphaModFix/>
            </a:blip>
            <a:srcRect/>
            <a:stretch/>
          </p:blipFill>
          <p:spPr>
            <a:xfrm>
              <a:off x="3409398" y="3794356"/>
              <a:ext cx="494930" cy="494930"/>
            </a:xfrm>
            <a:prstGeom prst="rect">
              <a:avLst/>
            </a:prstGeom>
            <a:noFill/>
            <a:ln>
              <a:noFill/>
            </a:ln>
            <a:effectLst>
              <a:outerShdw blurRad="292100" dist="139700" dir="2700000" algn="tl" rotWithShape="0">
                <a:srgbClr val="333333">
                  <a:alpha val="64705"/>
                </a:srgbClr>
              </a:outerShdw>
            </a:effectLst>
          </p:spPr>
        </p:pic>
        <p:pic>
          <p:nvPicPr>
            <p:cNvPr id="768" name="Google Shape;768;p43"/>
            <p:cNvPicPr preferRelativeResize="0"/>
            <p:nvPr/>
          </p:nvPicPr>
          <p:blipFill rotWithShape="1">
            <a:blip r:embed="rId14">
              <a:alphaModFix/>
            </a:blip>
            <a:srcRect/>
            <a:stretch/>
          </p:blipFill>
          <p:spPr>
            <a:xfrm>
              <a:off x="3784116" y="3587134"/>
              <a:ext cx="494930" cy="494930"/>
            </a:xfrm>
            <a:prstGeom prst="rect">
              <a:avLst/>
            </a:prstGeom>
            <a:noFill/>
            <a:ln>
              <a:noFill/>
            </a:ln>
            <a:effectLst>
              <a:outerShdw blurRad="292100" dist="139700" dir="2700000" algn="tl" rotWithShape="0">
                <a:srgbClr val="333333">
                  <a:alpha val="64705"/>
                </a:srgbClr>
              </a:outerShdw>
            </a:effectLst>
          </p:spPr>
        </p:pic>
      </p:grpSp>
      <p:sp>
        <p:nvSpPr>
          <p:cNvPr id="769" name="Google Shape;769;p43"/>
          <p:cNvSpPr/>
          <p:nvPr/>
        </p:nvSpPr>
        <p:spPr>
          <a:xfrm>
            <a:off x="333556" y="731052"/>
            <a:ext cx="615168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highlight>
                  <a:srgbClr val="FFFF00"/>
                </a:highlight>
                <a:latin typeface="Calibri"/>
                <a:ea typeface="Calibri"/>
                <a:cs typeface="Calibri"/>
                <a:sym typeface="Calibri"/>
              </a:rPr>
              <a:t>Software on GitHub </a:t>
            </a:r>
            <a:r>
              <a:rPr lang="en-US" sz="1800" u="sng">
                <a:solidFill>
                  <a:schemeClr val="dk1"/>
                </a:solidFill>
                <a:highlight>
                  <a:srgbClr val="FFFF00"/>
                </a:highlight>
                <a:latin typeface="Calibri"/>
                <a:ea typeface="Calibri"/>
                <a:cs typeface="Calibri"/>
                <a:sym typeface="Calibri"/>
                <a:hlinkClick r:id="rId15">
                  <a:extLst>
                    <a:ext uri="{A12FA001-AC4F-418D-AE19-62706E023703}">
                      <ahyp:hlinkClr xmlns:ahyp="http://schemas.microsoft.com/office/drawing/2018/hyperlinkcolor" val="tx"/>
                    </a:ext>
                  </a:extLst>
                </a:hlinkClick>
              </a:rPr>
              <a:t>https://github.com/Aurora-Network-Global</a:t>
            </a:r>
            <a:r>
              <a:rPr lang="en-US" sz="1800">
                <a:solidFill>
                  <a:schemeClr val="dk1"/>
                </a:solidFill>
                <a:highlight>
                  <a:srgbClr val="FFFF00"/>
                </a:highlight>
                <a:latin typeface="Calibri"/>
                <a:ea typeface="Calibri"/>
                <a:cs typeface="Calibri"/>
                <a:sym typeface="Calibri"/>
              </a:rPr>
              <a:t> </a:t>
            </a:r>
            <a:endParaRPr/>
          </a:p>
        </p:txBody>
      </p:sp>
    </p:spTree>
  </p:cSld>
  <p:clrMapOvr>
    <a:masterClrMapping/>
  </p:clrMapOvr>
  <p:transition spd="slow">
    <p:wipe/>
  </p:transition>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Shape 773"/>
        <p:cNvGrpSpPr/>
        <p:nvPr/>
      </p:nvGrpSpPr>
      <p:grpSpPr>
        <a:xfrm>
          <a:off x="0" y="0"/>
          <a:ext cx="0" cy="0"/>
          <a:chOff x="0" y="0"/>
          <a:chExt cx="0" cy="0"/>
        </a:xfrm>
      </p:grpSpPr>
      <p:sp>
        <p:nvSpPr>
          <p:cNvPr id="774" name="Google Shape;774;p44"/>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A BIT OF DATA MODELLING</a:t>
            </a:r>
            <a:endParaRPr/>
          </a:p>
        </p:txBody>
      </p:sp>
      <p:pic>
        <p:nvPicPr>
          <p:cNvPr id="775" name="Google Shape;775;p44"/>
          <p:cNvPicPr preferRelativeResize="0"/>
          <p:nvPr/>
        </p:nvPicPr>
        <p:blipFill rotWithShape="1">
          <a:blip r:embed="rId3">
            <a:alphaModFix/>
          </a:blip>
          <a:srcRect/>
          <a:stretch/>
        </p:blipFill>
        <p:spPr>
          <a:xfrm>
            <a:off x="143340" y="1390650"/>
            <a:ext cx="7740357" cy="5350717"/>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6BFF1-DDE6-41ED-BA86-C35F78344528}"/>
              </a:ext>
            </a:extLst>
          </p:cNvPr>
          <p:cNvSpPr>
            <a:spLocks noGrp="1"/>
          </p:cNvSpPr>
          <p:nvPr>
            <p:ph type="title"/>
          </p:nvPr>
        </p:nvSpPr>
        <p:spPr/>
        <p:txBody>
          <a:bodyPr/>
          <a:lstStyle/>
          <a:p>
            <a:r>
              <a:rPr lang="en-US" dirty="0"/>
              <a:t>POTENTIAL: DISCOVER WHAT EXCELLENT RESEARCH IS UNKNOW TO POLICY MAKERS</a:t>
            </a:r>
            <a:endParaRPr lang="LID4096" dirty="0"/>
          </a:p>
        </p:txBody>
      </p:sp>
      <p:pic>
        <p:nvPicPr>
          <p:cNvPr id="4" name="Picture 3">
            <a:extLst>
              <a:ext uri="{FF2B5EF4-FFF2-40B4-BE49-F238E27FC236}">
                <a16:creationId xmlns:a16="http://schemas.microsoft.com/office/drawing/2014/main" id="{C15FC7FB-99DE-4EB2-9AAC-94F4CAE516DE}"/>
              </a:ext>
            </a:extLst>
          </p:cNvPr>
          <p:cNvPicPr>
            <a:picLocks noChangeAspect="1"/>
          </p:cNvPicPr>
          <p:nvPr/>
        </p:nvPicPr>
        <p:blipFill>
          <a:blip r:embed="rId2"/>
          <a:stretch>
            <a:fillRect/>
          </a:stretch>
        </p:blipFill>
        <p:spPr>
          <a:xfrm>
            <a:off x="1274884" y="1543832"/>
            <a:ext cx="9132277" cy="50353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01679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Shape 779"/>
        <p:cNvGrpSpPr/>
        <p:nvPr/>
      </p:nvGrpSpPr>
      <p:grpSpPr>
        <a:xfrm>
          <a:off x="0" y="0"/>
          <a:ext cx="0" cy="0"/>
          <a:chOff x="0" y="0"/>
          <a:chExt cx="0" cy="0"/>
        </a:xfrm>
      </p:grpSpPr>
      <p:sp>
        <p:nvSpPr>
          <p:cNvPr id="780" name="Google Shape;780;p45"/>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WE’RE JUST BUILDING THE NEW DASHBOARD</a:t>
            </a:r>
            <a:br>
              <a:rPr lang="en-US"/>
            </a:br>
            <a:r>
              <a:rPr lang="en-US"/>
              <a:t>TRY IT HERE:  </a:t>
            </a:r>
            <a:r>
              <a:rPr lang="en-US" u="sng">
                <a:solidFill>
                  <a:schemeClr val="hlink"/>
                </a:solidFill>
                <a:highlight>
                  <a:srgbClr val="FFFF00"/>
                </a:highlight>
                <a:hlinkClick r:id="rId3"/>
              </a:rPr>
              <a:t>HTTPS://BIT.LY/SDG-AURORA</a:t>
            </a:r>
            <a:r>
              <a:rPr lang="en-US">
                <a:highlight>
                  <a:srgbClr val="FFFF00"/>
                </a:highlight>
              </a:rPr>
              <a:t> </a:t>
            </a:r>
            <a:endParaRPr>
              <a:highlight>
                <a:srgbClr val="FFFF00"/>
              </a:highlight>
            </a:endParaRPr>
          </a:p>
        </p:txBody>
      </p:sp>
      <p:pic>
        <p:nvPicPr>
          <p:cNvPr id="781" name="Google Shape;781;p45"/>
          <p:cNvPicPr preferRelativeResize="0"/>
          <p:nvPr/>
        </p:nvPicPr>
        <p:blipFill rotWithShape="1">
          <a:blip r:embed="rId4">
            <a:alphaModFix/>
          </a:blip>
          <a:srcRect/>
          <a:stretch/>
        </p:blipFill>
        <p:spPr>
          <a:xfrm>
            <a:off x="143340" y="1338404"/>
            <a:ext cx="9650703" cy="5400000"/>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Shape 785"/>
        <p:cNvGrpSpPr/>
        <p:nvPr/>
      </p:nvGrpSpPr>
      <p:grpSpPr>
        <a:xfrm>
          <a:off x="0" y="0"/>
          <a:ext cx="0" cy="0"/>
          <a:chOff x="0" y="0"/>
          <a:chExt cx="0" cy="0"/>
        </a:xfrm>
      </p:grpSpPr>
      <p:sp>
        <p:nvSpPr>
          <p:cNvPr id="786" name="Google Shape;786;p46"/>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WE’RE JUST BUILDING THE NEW DASHBOARD</a:t>
            </a:r>
            <a:br>
              <a:rPr lang="en-US"/>
            </a:br>
            <a:r>
              <a:rPr lang="en-US"/>
              <a:t>TRY IT HERE:  </a:t>
            </a:r>
            <a:r>
              <a:rPr lang="en-US" u="sng">
                <a:solidFill>
                  <a:schemeClr val="hlink"/>
                </a:solidFill>
                <a:highlight>
                  <a:srgbClr val="FFFF00"/>
                </a:highlight>
                <a:hlinkClick r:id="rId3"/>
              </a:rPr>
              <a:t>HTTPS://BIT.LY/SDG-AURORA</a:t>
            </a:r>
            <a:r>
              <a:rPr lang="en-US">
                <a:highlight>
                  <a:srgbClr val="FFFF00"/>
                </a:highlight>
              </a:rPr>
              <a:t> </a:t>
            </a:r>
            <a:endParaRPr>
              <a:highlight>
                <a:srgbClr val="FFFF00"/>
              </a:highlight>
            </a:endParaRPr>
          </a:p>
        </p:txBody>
      </p:sp>
      <p:pic>
        <p:nvPicPr>
          <p:cNvPr id="787" name="Google Shape;787;p46"/>
          <p:cNvPicPr preferRelativeResize="0"/>
          <p:nvPr/>
        </p:nvPicPr>
        <p:blipFill rotWithShape="1">
          <a:blip r:embed="rId4">
            <a:alphaModFix/>
          </a:blip>
          <a:srcRect/>
          <a:stretch/>
        </p:blipFill>
        <p:spPr>
          <a:xfrm>
            <a:off x="98890" y="1341367"/>
            <a:ext cx="9626087" cy="5400000"/>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Shape 791"/>
        <p:cNvGrpSpPr/>
        <p:nvPr/>
      </p:nvGrpSpPr>
      <p:grpSpPr>
        <a:xfrm>
          <a:off x="0" y="0"/>
          <a:ext cx="0" cy="0"/>
          <a:chOff x="0" y="0"/>
          <a:chExt cx="0" cy="0"/>
        </a:xfrm>
      </p:grpSpPr>
      <p:sp>
        <p:nvSpPr>
          <p:cNvPr id="792" name="Google Shape;792;p47"/>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WE’RE JUST BUILDING THE NEW DASHBOARD</a:t>
            </a:r>
            <a:br>
              <a:rPr lang="en-US"/>
            </a:br>
            <a:r>
              <a:rPr lang="en-US"/>
              <a:t>TRY IT HERE:  </a:t>
            </a:r>
            <a:r>
              <a:rPr lang="en-US" u="sng">
                <a:solidFill>
                  <a:schemeClr val="hlink"/>
                </a:solidFill>
                <a:highlight>
                  <a:srgbClr val="FFFF00"/>
                </a:highlight>
                <a:hlinkClick r:id="rId3"/>
              </a:rPr>
              <a:t>HTTPS://BIT.LY/SDG-AURORA</a:t>
            </a:r>
            <a:r>
              <a:rPr lang="en-US">
                <a:highlight>
                  <a:srgbClr val="FFFF00"/>
                </a:highlight>
              </a:rPr>
              <a:t> </a:t>
            </a:r>
            <a:endParaRPr>
              <a:highlight>
                <a:srgbClr val="FFFF00"/>
              </a:highlight>
            </a:endParaRPr>
          </a:p>
        </p:txBody>
      </p:sp>
      <p:pic>
        <p:nvPicPr>
          <p:cNvPr id="793" name="Google Shape;793;p47"/>
          <p:cNvPicPr preferRelativeResize="0"/>
          <p:nvPr/>
        </p:nvPicPr>
        <p:blipFill rotWithShape="1">
          <a:blip r:embed="rId4">
            <a:alphaModFix/>
          </a:blip>
          <a:srcRect/>
          <a:stretch/>
        </p:blipFill>
        <p:spPr>
          <a:xfrm>
            <a:off x="143340" y="1341367"/>
            <a:ext cx="9585196" cy="5400000"/>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Shape 797"/>
        <p:cNvGrpSpPr/>
        <p:nvPr/>
      </p:nvGrpSpPr>
      <p:grpSpPr>
        <a:xfrm>
          <a:off x="0" y="0"/>
          <a:ext cx="0" cy="0"/>
          <a:chOff x="0" y="0"/>
          <a:chExt cx="0" cy="0"/>
        </a:xfrm>
      </p:grpSpPr>
      <p:sp>
        <p:nvSpPr>
          <p:cNvPr id="798" name="Google Shape;798;p48"/>
          <p:cNvSpPr txBox="1">
            <a:spLocks noGrp="1"/>
          </p:cNvSpPr>
          <p:nvPr>
            <p:ph type="body" idx="1"/>
          </p:nvPr>
        </p:nvSpPr>
        <p:spPr>
          <a:xfrm>
            <a:off x="218083" y="1400175"/>
            <a:ext cx="7039549" cy="5162550"/>
          </a:xfrm>
          <a:prstGeom prst="rect">
            <a:avLst/>
          </a:prstGeom>
          <a:noFill/>
          <a:ln>
            <a:noFill/>
          </a:ln>
        </p:spPr>
        <p:txBody>
          <a:bodyPr spcFirstLastPara="1" wrap="square" lIns="91425" tIns="45700" rIns="91425" bIns="45700" anchor="t" anchorCtr="0">
            <a:normAutofit/>
          </a:bodyPr>
          <a:lstStyle/>
          <a:p>
            <a:pPr marL="457200" lvl="1" indent="-457200" algn="l" rtl="0">
              <a:lnSpc>
                <a:spcPct val="100000"/>
              </a:lnSpc>
              <a:spcBef>
                <a:spcPts val="0"/>
              </a:spcBef>
              <a:spcAft>
                <a:spcPts val="0"/>
              </a:spcAft>
              <a:buSzPts val="1520"/>
              <a:buFont typeface="Calibri"/>
              <a:buAutoNum type="arabicPeriod" startAt="2"/>
            </a:pPr>
            <a:r>
              <a:rPr lang="en-US"/>
              <a:t>An IMPROVED/MATURE v2 bibliometric tool</a:t>
            </a:r>
            <a:br>
              <a:rPr lang="en-US"/>
            </a:br>
            <a:endParaRPr/>
          </a:p>
          <a:p>
            <a:pPr marL="457200" lvl="1" indent="-457200" algn="l" rtl="0">
              <a:lnSpc>
                <a:spcPct val="100000"/>
              </a:lnSpc>
              <a:spcBef>
                <a:spcPts val="0"/>
              </a:spcBef>
              <a:spcAft>
                <a:spcPts val="0"/>
              </a:spcAft>
              <a:buSzPts val="1520"/>
              <a:buFont typeface="Calibri"/>
              <a:buAutoNum type="arabicPeriod" startAt="2"/>
            </a:pPr>
            <a:r>
              <a:rPr lang="en-US" b="1"/>
              <a:t>Primary deliverable</a:t>
            </a:r>
            <a:endParaRPr/>
          </a:p>
          <a:p>
            <a:pPr marL="750600" lvl="2" indent="-342900" algn="l" rtl="0">
              <a:lnSpc>
                <a:spcPct val="100000"/>
              </a:lnSpc>
              <a:spcBef>
                <a:spcPts val="0"/>
              </a:spcBef>
              <a:spcAft>
                <a:spcPts val="0"/>
              </a:spcAft>
              <a:buSzPts val="1200"/>
              <a:buFont typeface="Arial"/>
              <a:buChar char="•"/>
            </a:pPr>
            <a:r>
              <a:rPr lang="en-US" b="1" u="sng">
                <a:solidFill>
                  <a:schemeClr val="hlink"/>
                </a:solidFill>
                <a:hlinkClick r:id="rId3"/>
              </a:rPr>
              <a:t>New SDG queries</a:t>
            </a:r>
            <a:r>
              <a:rPr lang="en-US" b="1" u="sng"/>
              <a:t> </a:t>
            </a:r>
            <a:r>
              <a:rPr lang="en-US" b="1"/>
              <a:t>(rigorously improved SDG classification model).</a:t>
            </a:r>
            <a:r>
              <a:rPr lang="en-US"/>
              <a:t> </a:t>
            </a:r>
            <a:endParaRPr/>
          </a:p>
          <a:p>
            <a:pPr marL="407700" lvl="2" indent="0" algn="l" rtl="0">
              <a:lnSpc>
                <a:spcPct val="100000"/>
              </a:lnSpc>
              <a:spcBef>
                <a:spcPts val="0"/>
              </a:spcBef>
              <a:spcAft>
                <a:spcPts val="0"/>
              </a:spcAft>
              <a:buSzPts val="1200"/>
              <a:buNone/>
            </a:pPr>
            <a:endParaRPr/>
          </a:p>
          <a:p>
            <a:pPr marL="548100" lvl="1" indent="-342900" algn="l" rtl="0">
              <a:lnSpc>
                <a:spcPct val="100000"/>
              </a:lnSpc>
              <a:spcBef>
                <a:spcPts val="0"/>
              </a:spcBef>
              <a:spcAft>
                <a:spcPts val="0"/>
              </a:spcAft>
              <a:buSzPts val="1520"/>
              <a:buFont typeface="Arial"/>
              <a:buChar char="•"/>
            </a:pPr>
            <a:r>
              <a:rPr lang="en-US" b="1"/>
              <a:t>Secondary Deliverables</a:t>
            </a:r>
            <a:endParaRPr/>
          </a:p>
          <a:p>
            <a:pPr marL="750600" lvl="2" indent="-342900" algn="l" rtl="0">
              <a:lnSpc>
                <a:spcPct val="100000"/>
              </a:lnSpc>
              <a:spcBef>
                <a:spcPts val="0"/>
              </a:spcBef>
              <a:spcAft>
                <a:spcPts val="0"/>
              </a:spcAft>
              <a:buSzPts val="1200"/>
              <a:buFont typeface="Arial"/>
              <a:buChar char="•"/>
            </a:pPr>
            <a:r>
              <a:rPr lang="en-US" b="1" u="sng">
                <a:solidFill>
                  <a:schemeClr val="hlink"/>
                </a:solidFill>
                <a:hlinkClick r:id="rId4"/>
              </a:rPr>
              <a:t>Aurora SDG Data Collection</a:t>
            </a:r>
            <a:r>
              <a:rPr lang="en-US" b="1" u="sng"/>
              <a:t> on Zenodo </a:t>
            </a:r>
            <a:br>
              <a:rPr lang="en-US" b="1" u="sng"/>
            </a:br>
            <a:r>
              <a:rPr lang="en-US" b="1"/>
              <a:t>(including the “golden set”)</a:t>
            </a:r>
            <a:endParaRPr/>
          </a:p>
          <a:p>
            <a:pPr marL="950400" lvl="3" indent="-342900" algn="l" rtl="0">
              <a:lnSpc>
                <a:spcPct val="100000"/>
              </a:lnSpc>
              <a:spcBef>
                <a:spcPts val="0"/>
              </a:spcBef>
              <a:spcAft>
                <a:spcPts val="0"/>
              </a:spcAft>
              <a:buSzPts val="1200"/>
              <a:buFont typeface="Arial"/>
              <a:buChar char="•"/>
            </a:pPr>
            <a:r>
              <a:rPr lang="en-US"/>
              <a:t>The old SDG classification models </a:t>
            </a:r>
            <a:br>
              <a:rPr lang="en-US"/>
            </a:br>
            <a:r>
              <a:rPr lang="en-US"/>
              <a:t>(reworked in XML)</a:t>
            </a:r>
            <a:endParaRPr/>
          </a:p>
          <a:p>
            <a:pPr marL="950400" lvl="3" indent="-342900" algn="l" rtl="0">
              <a:lnSpc>
                <a:spcPct val="100000"/>
              </a:lnSpc>
              <a:spcBef>
                <a:spcPts val="0"/>
              </a:spcBef>
              <a:spcAft>
                <a:spcPts val="0"/>
              </a:spcAft>
              <a:buSzPts val="1200"/>
              <a:buFont typeface="Arial"/>
              <a:buChar char="•"/>
            </a:pPr>
            <a:r>
              <a:rPr lang="en-US"/>
              <a:t>The </a:t>
            </a:r>
            <a:r>
              <a:rPr lang="en-US" i="1"/>
              <a:t>SDG survey data </a:t>
            </a:r>
            <a:r>
              <a:rPr lang="en-US"/>
              <a:t>(“golden set”)</a:t>
            </a:r>
            <a:endParaRPr/>
          </a:p>
          <a:p>
            <a:pPr marL="950400" lvl="3" indent="-342900" algn="l" rtl="0">
              <a:lnSpc>
                <a:spcPct val="100000"/>
              </a:lnSpc>
              <a:spcBef>
                <a:spcPts val="0"/>
              </a:spcBef>
              <a:spcAft>
                <a:spcPts val="0"/>
              </a:spcAft>
              <a:buSzPts val="1200"/>
              <a:buFont typeface="Arial"/>
              <a:buChar char="•"/>
            </a:pPr>
            <a:r>
              <a:rPr lang="en-US"/>
              <a:t>The SDG text analysis data</a:t>
            </a:r>
            <a:endParaRPr/>
          </a:p>
          <a:p>
            <a:pPr marL="950400" lvl="3" indent="-342900" algn="l" rtl="0">
              <a:lnSpc>
                <a:spcPct val="100000"/>
              </a:lnSpc>
              <a:spcBef>
                <a:spcPts val="0"/>
              </a:spcBef>
              <a:spcAft>
                <a:spcPts val="0"/>
              </a:spcAft>
              <a:buSzPts val="1200"/>
              <a:buFont typeface="Arial"/>
              <a:buChar char="•"/>
            </a:pPr>
            <a:r>
              <a:rPr lang="en-US"/>
              <a:t>The new SDG classification model</a:t>
            </a:r>
            <a:endParaRPr/>
          </a:p>
          <a:p>
            <a:pPr marL="950400" lvl="3" indent="-266700" algn="l" rtl="0">
              <a:lnSpc>
                <a:spcPct val="100000"/>
              </a:lnSpc>
              <a:spcBef>
                <a:spcPts val="0"/>
              </a:spcBef>
              <a:spcAft>
                <a:spcPts val="0"/>
              </a:spcAft>
              <a:buSzPts val="1200"/>
              <a:buFont typeface="Arial"/>
              <a:buNone/>
            </a:pPr>
            <a:endParaRPr/>
          </a:p>
          <a:p>
            <a:pPr marL="750600" lvl="2" indent="-342900" algn="l" rtl="0">
              <a:lnSpc>
                <a:spcPct val="100000"/>
              </a:lnSpc>
              <a:spcBef>
                <a:spcPts val="0"/>
              </a:spcBef>
              <a:spcAft>
                <a:spcPts val="0"/>
              </a:spcAft>
              <a:buSzPts val="1200"/>
              <a:buFont typeface="Arial"/>
              <a:buChar char="•"/>
            </a:pPr>
            <a:r>
              <a:rPr lang="en-US" b="1" u="sng">
                <a:solidFill>
                  <a:schemeClr val="hlink"/>
                </a:solidFill>
                <a:hlinkClick r:id="rId5"/>
              </a:rPr>
              <a:t>SDG query Baseline Measurement</a:t>
            </a:r>
            <a:endParaRPr b="1" u="sng"/>
          </a:p>
          <a:p>
            <a:pPr marL="750600" lvl="2" indent="-266700" algn="l" rtl="0">
              <a:lnSpc>
                <a:spcPct val="100000"/>
              </a:lnSpc>
              <a:spcBef>
                <a:spcPts val="0"/>
              </a:spcBef>
              <a:spcAft>
                <a:spcPts val="0"/>
              </a:spcAft>
              <a:buSzPts val="1200"/>
              <a:buFont typeface="Arial"/>
              <a:buNone/>
            </a:pPr>
            <a:endParaRPr b="1"/>
          </a:p>
          <a:p>
            <a:pPr marL="750600" lvl="2" indent="-342900" algn="l" rtl="0">
              <a:lnSpc>
                <a:spcPct val="100000"/>
              </a:lnSpc>
              <a:spcBef>
                <a:spcPts val="0"/>
              </a:spcBef>
              <a:spcAft>
                <a:spcPts val="0"/>
              </a:spcAft>
              <a:buSzPts val="1200"/>
              <a:buFont typeface="Arial"/>
              <a:buChar char="•"/>
            </a:pPr>
            <a:r>
              <a:rPr lang="en-US" b="1" u="sng">
                <a:solidFill>
                  <a:schemeClr val="hlink"/>
                </a:solidFill>
                <a:hlinkClick r:id="rId6"/>
              </a:rPr>
              <a:t>SDG Text Analysis dashboard</a:t>
            </a:r>
            <a:endParaRPr b="1" u="sng"/>
          </a:p>
          <a:p>
            <a:pPr marL="750600" lvl="2" indent="-266700" algn="l" rtl="0">
              <a:lnSpc>
                <a:spcPct val="100000"/>
              </a:lnSpc>
              <a:spcBef>
                <a:spcPts val="0"/>
              </a:spcBef>
              <a:spcAft>
                <a:spcPts val="0"/>
              </a:spcAft>
              <a:buSzPts val="1200"/>
              <a:buFont typeface="Arial"/>
              <a:buNone/>
            </a:pPr>
            <a:endParaRPr b="1"/>
          </a:p>
          <a:p>
            <a:pPr marL="750600" lvl="2" indent="-342900" algn="l" rtl="0">
              <a:lnSpc>
                <a:spcPct val="100000"/>
              </a:lnSpc>
              <a:spcBef>
                <a:spcPts val="0"/>
              </a:spcBef>
              <a:spcAft>
                <a:spcPts val="0"/>
              </a:spcAft>
              <a:buSzPts val="1200"/>
              <a:buFont typeface="Arial"/>
              <a:buChar char="•"/>
            </a:pPr>
            <a:r>
              <a:rPr lang="en-US" b="1" u="sng">
                <a:solidFill>
                  <a:schemeClr val="hlink"/>
                </a:solidFill>
                <a:hlinkClick r:id="rId7"/>
              </a:rPr>
              <a:t>SDG queries Co-creation platform</a:t>
            </a:r>
            <a:r>
              <a:rPr lang="en-US" b="1" u="sng"/>
              <a:t> on GitHub</a:t>
            </a:r>
            <a:endParaRPr/>
          </a:p>
          <a:p>
            <a:pPr marL="750600" lvl="2" indent="-266700" algn="l" rtl="0">
              <a:lnSpc>
                <a:spcPct val="100000"/>
              </a:lnSpc>
              <a:spcBef>
                <a:spcPts val="0"/>
              </a:spcBef>
              <a:spcAft>
                <a:spcPts val="0"/>
              </a:spcAft>
              <a:buSzPts val="1200"/>
              <a:buFont typeface="Arial"/>
              <a:buNone/>
            </a:pPr>
            <a:endParaRPr/>
          </a:p>
          <a:p>
            <a:pPr marL="750600" lvl="2" indent="-266700" algn="l" rtl="0">
              <a:lnSpc>
                <a:spcPct val="100000"/>
              </a:lnSpc>
              <a:spcBef>
                <a:spcPts val="0"/>
              </a:spcBef>
              <a:spcAft>
                <a:spcPts val="0"/>
              </a:spcAft>
              <a:buSzPts val="1200"/>
              <a:buFont typeface="Arial"/>
              <a:buNone/>
            </a:pPr>
            <a:endParaRPr/>
          </a:p>
          <a:p>
            <a:pPr marL="202500" lvl="0" indent="0" algn="l" rtl="0">
              <a:lnSpc>
                <a:spcPct val="90000"/>
              </a:lnSpc>
              <a:spcBef>
                <a:spcPts val="0"/>
              </a:spcBef>
              <a:spcAft>
                <a:spcPts val="0"/>
              </a:spcAft>
              <a:buClr>
                <a:schemeClr val="dk1"/>
              </a:buClr>
              <a:buSzPts val="1950"/>
              <a:buNone/>
            </a:pPr>
            <a:endParaRPr/>
          </a:p>
          <a:p>
            <a:pPr marL="202500" lvl="0" indent="0" algn="l" rtl="0">
              <a:lnSpc>
                <a:spcPct val="90000"/>
              </a:lnSpc>
              <a:spcBef>
                <a:spcPts val="0"/>
              </a:spcBef>
              <a:spcAft>
                <a:spcPts val="0"/>
              </a:spcAft>
              <a:buClr>
                <a:schemeClr val="dk1"/>
              </a:buClr>
              <a:buSzPts val="1950"/>
              <a:buNone/>
            </a:pPr>
            <a:endParaRPr/>
          </a:p>
        </p:txBody>
      </p:sp>
      <p:sp>
        <p:nvSpPr>
          <p:cNvPr id="799" name="Google Shape;799;p48"/>
          <p:cNvSpPr txBox="1">
            <a:spLocks noGrp="1"/>
          </p:cNvSpPr>
          <p:nvPr>
            <p:ph type="title"/>
          </p:nvPr>
        </p:nvSpPr>
        <p:spPr>
          <a:xfrm>
            <a:off x="143340" y="116634"/>
            <a:ext cx="11905323" cy="1080000"/>
          </a:xfrm>
          <a:prstGeom prst="rect">
            <a:avLst/>
          </a:prstGeom>
          <a:solidFill>
            <a:srgbClr val="2FAC66">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90000"/>
              </a:lnSpc>
              <a:spcBef>
                <a:spcPts val="0"/>
              </a:spcBef>
              <a:spcAft>
                <a:spcPts val="0"/>
              </a:spcAft>
              <a:buClr>
                <a:schemeClr val="lt1"/>
              </a:buClr>
              <a:buSzPts val="2400"/>
              <a:buFont typeface="Calibri"/>
              <a:buNone/>
            </a:pPr>
            <a:r>
              <a:rPr lang="en-US"/>
              <a:t>PROJECT DELIVERABLES – NEATLY PACKAGED TOGETHER</a:t>
            </a:r>
            <a:br>
              <a:rPr lang="en-US"/>
            </a:br>
            <a:r>
              <a:rPr lang="en-US"/>
              <a:t>NOW REUSED BY OTHER SIMILAR INITIATIVES</a:t>
            </a:r>
            <a:endParaRPr/>
          </a:p>
        </p:txBody>
      </p:sp>
      <p:sp>
        <p:nvSpPr>
          <p:cNvPr id="800" name="Google Shape;800;p48"/>
          <p:cNvSpPr/>
          <p:nvPr/>
        </p:nvSpPr>
        <p:spPr>
          <a:xfrm>
            <a:off x="0" y="6488668"/>
            <a:ext cx="12192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dk1"/>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https://aurora-network.global/project/sdg-analysis-bibliometrics-relevance/</a:t>
            </a:r>
            <a:r>
              <a:rPr lang="en-U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pic>
        <p:nvPicPr>
          <p:cNvPr id="801" name="Google Shape;801;p48" descr="Machine generated alternative text:&#10;Aurora SDG Search Queries Q &#10;Search Queries for &quot;Mapping Research Output to the Sustainable Development &#10;Goals (SDGs)&quot; &#10;Project: SDG analysis Biliometrics of Relevance Societal Impact and Relevance of Research &#10;p Contribute on Github O &#10;SDG-02 zero hunger &#10;It is tinz to rethink hw we grcw,', share and consume our fcm If done right, agriculture, forestry and fisheries can pruide nutritious food for all and generate decent incomes, while &#10;supporting people-centered rural development and protecting the environment Right now, our soils, freshwater, oceans, forests and biodiversity are being rapidly degraded Climate &#10;change is putting even more pressure on the resources we depend on, increasing risks associated with disasters, such as droughts and floods. Many rural &quot;hymen and nzn can no &#10;longer make ends meet on their land, forcing them to migrate to cities in search of opportunities Poor food security is also causing millions of children to be stunted, or tcn) shot fly the &#10;ages, due to severe malnutrition A profound change of the global and agriculture system is needed if we are to nourish the 821 million people who are hungry today and the &#10;additional 2 billion people expected to be undernourished by 2050_ Investments in agriculture are crucial to increasing the capacity for agricultural productivity and sustainable fcod &#10;production systems are necessary to help alleviate the perils of hunger &#10;Version: 5.0 | doi:10.5281/zenod03817445 &#10;Last updated: 2020-06-30 &#10;Created by: Aurora Universities Network (AUR); René Otten (VOA); Eike Spielberg (UDE); Felix Schndt (UDE); Maurice Vandeffeesten (VOA); Alessandro Arienzo (UNA); Robsto &#10;delle Donne (UNA); Ignasi Salvad6 Estivill (URV), José Luis Gonzålez Ugane (URV); Didier Vercueil (UGA), Nykohla Strong (IJAB); Eike Spielberg (UDE); Lilda Hasse (UDE), Ane &#10;Sesma (LEA); Baldvin Zanoh (UIC); Friedrich Gagg (UIN); Nicolien van der (VOA); Yasin Gunes (VOA); &#10;License: CC-BY v4 INT I &#10;Usage: Go to v.•wwscopus.com , and copy-paste the search queries in &quot;Advanced Search&quot;. FM the cunbined search string, scroll to bottom. &#10;&quot;alleviat*&quot; ) ) OR &#10;arget Description &#10;ay 2030, end hunger and ensure access by all people, in particular the poor and &#10;people in vulnerable situations, including infants, to safe, nutritious and sufficient &#10;food all year round &#10;21 _ 1 Prevalence of undemourishment &#10;21_2 Prevalence of moderate or severe food insecurity in the population, based &#10;on the Food Insecurity Experience Scale (FIES) &#10;ay 2030, end all forms of malnutrition, including achieving, by 2025, the &#10;Query &#10;TITLE-ABS &#10;—KEY ( ( &quot;hunger*&quot; OR &quot;famine&quot; ) R/ 3 ( &#10;&quot;end&quot; OR &#10;&quot;ending&quot; OR &quot;eradicat*&quot; OR &quot;reduc*&quot; OR &#10;TITLE-ABS-KEY ( ( &quot;access&quot;) W,'3 (&quot;food&quot;&quot; OR &#10;&quot;nutrition*&quot; ) R/ 3 (&quot;poor&quot; OR &quot;child*&quot; OR &#10;&quot;infant'&quot;) ) OR &#10;TITLE-ABS-KEY ( ( &quot;prevalen*&quot; OR &quot;hunger*&quot; OR &#10;&quot;famine&quot; ) R/ 3 (&quot;food security&quot; OR &quot;food &#10;insecurity&quot; OR &quot;food deprivation&quot; OR &#10;&quot;malnutrition*&quot; OR &quot;undernutricn*&quot; OR &#10;&quot;malnourish*&quot; OR &quot;undernourish*&quot;)">
            <a:hlinkClick r:id="rId3"/>
          </p:cNvPr>
          <p:cNvPicPr preferRelativeResize="0"/>
          <p:nvPr/>
        </p:nvPicPr>
        <p:blipFill rotWithShape="1">
          <a:blip r:embed="rId9">
            <a:alphaModFix/>
          </a:blip>
          <a:srcRect/>
          <a:stretch/>
        </p:blipFill>
        <p:spPr>
          <a:xfrm>
            <a:off x="9715588" y="830450"/>
            <a:ext cx="2025000" cy="2116071"/>
          </a:xfrm>
          <a:prstGeom prst="rect">
            <a:avLst/>
          </a:prstGeom>
          <a:noFill/>
          <a:ln>
            <a:noFill/>
          </a:ln>
          <a:effectLst>
            <a:outerShdw blurRad="292100" dist="139700" dir="2700000" algn="tl" rotWithShape="0">
              <a:srgbClr val="333333">
                <a:alpha val="64705"/>
              </a:srgbClr>
            </a:outerShdw>
          </a:effectLst>
        </p:spPr>
      </p:pic>
      <p:pic>
        <p:nvPicPr>
          <p:cNvPr id="802" name="Google Shape;802;p48" descr="Machine generated alternative text:&#10;æ-odo &#10;Aurora Universities Network &#10;Recent uploads &#10;An*ym o' to &#10;Sear Ch Queries Research to the Goals &#10;of Re-seuch Outmn to the GOÜ &#10;unive•sity to &#10;Impact &#10;AURORA &#10;UNIVERSITIES NETWORK &#10;Aurora ies Net-tock &#10;Want to this">
            <a:hlinkClick r:id="rId4"/>
          </p:cNvPr>
          <p:cNvPicPr preferRelativeResize="0"/>
          <p:nvPr/>
        </p:nvPicPr>
        <p:blipFill rotWithShape="1">
          <a:blip r:embed="rId10">
            <a:alphaModFix/>
          </a:blip>
          <a:srcRect/>
          <a:stretch/>
        </p:blipFill>
        <p:spPr>
          <a:xfrm>
            <a:off x="4917727" y="3538570"/>
            <a:ext cx="1824129" cy="1800000"/>
          </a:xfrm>
          <a:prstGeom prst="rect">
            <a:avLst/>
          </a:prstGeom>
          <a:noFill/>
          <a:ln>
            <a:noFill/>
          </a:ln>
          <a:effectLst>
            <a:outerShdw blurRad="292100" dist="139700" dir="2700000" algn="tl" rotWithShape="0">
              <a:srgbClr val="333333">
                <a:alpha val="64705"/>
              </a:srgbClr>
            </a:outerShdw>
          </a:effectLst>
        </p:spPr>
      </p:pic>
      <p:pic>
        <p:nvPicPr>
          <p:cNvPr id="803" name="Google Shape;803;p48" descr="Machine generated alternative text:&#10;_UROR &#10;OG Aætysis Its &#10;SDGOI &#10;AURORA &#10;soms &#10;scG09 &#10;SDG Survey Data &#10;Text Analysis Results &#10;MAPPING RESEARCH OUTPUT TO THE &#10;SUSTAINABLE &#10;GOALS &#10;DEVELOPMENT &#10;EGäL &#10;'-msm.umu &#10;cuAhE%R6X &#10;14 &#10;16 &#10;CO &#10;17">
            <a:hlinkClick r:id="rId6"/>
          </p:cNvPr>
          <p:cNvPicPr preferRelativeResize="0"/>
          <p:nvPr/>
        </p:nvPicPr>
        <p:blipFill rotWithShape="1">
          <a:blip r:embed="rId11">
            <a:alphaModFix/>
          </a:blip>
          <a:srcRect/>
          <a:stretch/>
        </p:blipFill>
        <p:spPr>
          <a:xfrm>
            <a:off x="7553030" y="4575109"/>
            <a:ext cx="1635577" cy="1800000"/>
          </a:xfrm>
          <a:prstGeom prst="rect">
            <a:avLst/>
          </a:prstGeom>
          <a:noFill/>
          <a:ln>
            <a:noFill/>
          </a:ln>
          <a:effectLst>
            <a:outerShdw blurRad="292100" dist="139700" dir="2700000" algn="tl" rotWithShape="0">
              <a:srgbClr val="333333">
                <a:alpha val="64705"/>
              </a:srgbClr>
            </a:outerShdw>
          </a:effectLst>
        </p:spPr>
      </p:pic>
      <p:pic>
        <p:nvPicPr>
          <p:cNvPr id="804" name="Google Shape;804;p48" descr="Machine generated alternative text:&#10;Search Queries for &quot;Mapping Research Output to the &#10;Sustainable Development Goals (SDGs)&quot; &#10;Aurora SOG search Queries Q">
            <a:hlinkClick r:id="rId3"/>
          </p:cNvPr>
          <p:cNvPicPr preferRelativeResize="0"/>
          <p:nvPr/>
        </p:nvPicPr>
        <p:blipFill rotWithShape="1">
          <a:blip r:embed="rId12">
            <a:alphaModFix/>
          </a:blip>
          <a:srcRect/>
          <a:stretch/>
        </p:blipFill>
        <p:spPr>
          <a:xfrm>
            <a:off x="9800947" y="4118530"/>
            <a:ext cx="2025000" cy="1800000"/>
          </a:xfrm>
          <a:prstGeom prst="rect">
            <a:avLst/>
          </a:prstGeom>
          <a:noFill/>
          <a:ln>
            <a:noFill/>
          </a:ln>
          <a:effectLst>
            <a:outerShdw blurRad="292100" dist="139700" dir="2700000" algn="tl" rotWithShape="0">
              <a:srgbClr val="333333">
                <a:alpha val="64705"/>
              </a:srgbClr>
            </a:outerShdw>
          </a:effectLst>
        </p:spPr>
      </p:pic>
      <p:pic>
        <p:nvPicPr>
          <p:cNvPr id="805" name="Google Shape;805;p48">
            <a:hlinkClick r:id="rId5"/>
          </p:cNvPr>
          <p:cNvPicPr preferRelativeResize="0"/>
          <p:nvPr/>
        </p:nvPicPr>
        <p:blipFill rotWithShape="1">
          <a:blip r:embed="rId13">
            <a:alphaModFix/>
          </a:blip>
          <a:srcRect/>
          <a:stretch/>
        </p:blipFill>
        <p:spPr>
          <a:xfrm>
            <a:off x="7591926" y="2750244"/>
            <a:ext cx="1635577" cy="1662415"/>
          </a:xfrm>
          <a:prstGeom prst="rect">
            <a:avLst/>
          </a:prstGeom>
          <a:noFill/>
          <a:ln>
            <a:noFill/>
          </a:ln>
          <a:effectLst>
            <a:outerShdw blurRad="292100" dist="139700" dir="2700000" algn="tl" rotWithShape="0">
              <a:srgbClr val="333333">
                <a:alpha val="64705"/>
              </a:srgbClr>
            </a:outerShdw>
          </a:effectLst>
        </p:spPr>
      </p:pic>
      <p:sp>
        <p:nvSpPr>
          <p:cNvPr id="806" name="Google Shape;806;p48"/>
          <p:cNvSpPr/>
          <p:nvPr/>
        </p:nvSpPr>
        <p:spPr>
          <a:xfrm>
            <a:off x="6704432" y="4001099"/>
            <a:ext cx="990490" cy="1044370"/>
          </a:xfrm>
          <a:prstGeom prst="rightArrow">
            <a:avLst>
              <a:gd name="adj1" fmla="val 50000"/>
              <a:gd name="adj2" fmla="val 50000"/>
            </a:avLst>
          </a:prstGeom>
          <a:solidFill>
            <a:srgbClr val="2FAC66"/>
          </a:solidFill>
          <a:ln w="12700" cap="flat" cmpd="sng">
            <a:solidFill>
              <a:srgbClr val="2FAC66"/>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07" name="Google Shape;807;p48"/>
          <p:cNvSpPr/>
          <p:nvPr/>
        </p:nvSpPr>
        <p:spPr>
          <a:xfrm>
            <a:off x="9036375" y="4600722"/>
            <a:ext cx="990490" cy="1044370"/>
          </a:xfrm>
          <a:prstGeom prst="rightArrow">
            <a:avLst>
              <a:gd name="adj1" fmla="val 50000"/>
              <a:gd name="adj2" fmla="val 50000"/>
            </a:avLst>
          </a:prstGeom>
          <a:solidFill>
            <a:srgbClr val="2FAC66"/>
          </a:solidFill>
          <a:ln w="12700" cap="flat" cmpd="sng">
            <a:solidFill>
              <a:srgbClr val="2FAC66"/>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08" name="Google Shape;808;p48"/>
          <p:cNvSpPr/>
          <p:nvPr/>
        </p:nvSpPr>
        <p:spPr>
          <a:xfrm rot="-5400000">
            <a:off x="10232843" y="3271639"/>
            <a:ext cx="990490" cy="1044370"/>
          </a:xfrm>
          <a:prstGeom prst="rightArrow">
            <a:avLst>
              <a:gd name="adj1" fmla="val 50000"/>
              <a:gd name="adj2" fmla="val 50000"/>
            </a:avLst>
          </a:prstGeom>
          <a:solidFill>
            <a:srgbClr val="2FAC66"/>
          </a:solidFill>
          <a:ln w="12700" cap="flat" cmpd="sng">
            <a:solidFill>
              <a:srgbClr val="2FAC66"/>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09" name="Google Shape;809;p48"/>
          <p:cNvSpPr txBox="1"/>
          <p:nvPr/>
        </p:nvSpPr>
        <p:spPr>
          <a:xfrm>
            <a:off x="4911773" y="5333841"/>
            <a:ext cx="1830083" cy="2539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50" b="1"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Aurora SDG Data Collection</a:t>
            </a:r>
            <a:r>
              <a:rPr lang="en-US" sz="1050" b="1" u="sng">
                <a:solidFill>
                  <a:schemeClr val="dk1"/>
                </a:solidFill>
                <a:latin typeface="Calibri"/>
                <a:ea typeface="Calibri"/>
                <a:cs typeface="Calibri"/>
                <a:sym typeface="Calibri"/>
              </a:rPr>
              <a:t> </a:t>
            </a:r>
            <a:endParaRPr sz="1000">
              <a:solidFill>
                <a:schemeClr val="dk1"/>
              </a:solidFill>
              <a:latin typeface="Calibri"/>
              <a:ea typeface="Calibri"/>
              <a:cs typeface="Calibri"/>
              <a:sym typeface="Calibri"/>
            </a:endParaRPr>
          </a:p>
        </p:txBody>
      </p:sp>
      <p:sp>
        <p:nvSpPr>
          <p:cNvPr id="810" name="Google Shape;810;p48"/>
          <p:cNvSpPr txBox="1"/>
          <p:nvPr/>
        </p:nvSpPr>
        <p:spPr>
          <a:xfrm>
            <a:off x="7534278" y="6426934"/>
            <a:ext cx="1830083" cy="246221"/>
          </a:xfrm>
          <a:prstGeom prst="rect">
            <a:avLst/>
          </a:prstGeom>
          <a:noFill/>
          <a:ln>
            <a:noFill/>
          </a:ln>
        </p:spPr>
        <p:txBody>
          <a:bodyPr spcFirstLastPara="1" wrap="square" lIns="91425" tIns="45700" rIns="91425" bIns="45700" anchor="t" anchorCtr="0">
            <a:spAutoFit/>
          </a:bodyPr>
          <a:lstStyle/>
          <a:p>
            <a:pPr marL="0" marR="0" lvl="1" indent="0" algn="l" rtl="0">
              <a:spcBef>
                <a:spcPts val="0"/>
              </a:spcBef>
              <a:spcAft>
                <a:spcPts val="0"/>
              </a:spcAft>
              <a:buNone/>
            </a:pPr>
            <a:r>
              <a:rPr lang="en-US" sz="1000" b="1" i="0" u="sng" strike="noStrike" cap="none">
                <a:solidFill>
                  <a:schemeClr val="dk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SDG Text Analysis dashboard</a:t>
            </a:r>
            <a:endParaRPr sz="1000" b="1" i="0" u="sng" strike="noStrike" cap="none">
              <a:solidFill>
                <a:schemeClr val="dk1"/>
              </a:solidFill>
              <a:latin typeface="Calibri"/>
              <a:ea typeface="Calibri"/>
              <a:cs typeface="Calibri"/>
              <a:sym typeface="Calibri"/>
            </a:endParaRPr>
          </a:p>
        </p:txBody>
      </p:sp>
      <p:sp>
        <p:nvSpPr>
          <p:cNvPr id="811" name="Google Shape;811;p48"/>
          <p:cNvSpPr txBox="1"/>
          <p:nvPr/>
        </p:nvSpPr>
        <p:spPr>
          <a:xfrm>
            <a:off x="7961641" y="3985333"/>
            <a:ext cx="1413561" cy="400110"/>
          </a:xfrm>
          <a:prstGeom prst="rect">
            <a:avLst/>
          </a:prstGeom>
          <a:noFill/>
          <a:ln>
            <a:noFill/>
          </a:ln>
        </p:spPr>
        <p:txBody>
          <a:bodyPr spcFirstLastPara="1" wrap="square" lIns="91425" tIns="45700" rIns="91425" bIns="45700" anchor="t" anchorCtr="0">
            <a:spAutoFit/>
          </a:bodyPr>
          <a:lstStyle/>
          <a:p>
            <a:pPr marL="0" marR="0" lvl="1" indent="0" algn="l" rtl="0">
              <a:spcBef>
                <a:spcPts val="0"/>
              </a:spcBef>
              <a:spcAft>
                <a:spcPts val="0"/>
              </a:spcAft>
              <a:buNone/>
            </a:pPr>
            <a:r>
              <a:rPr lang="en-US" sz="1000" b="1" i="0" u="sng" strike="noStrike" cap="none">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SDG query Baseline Measurement</a:t>
            </a:r>
            <a:endParaRPr sz="1000" b="1" i="0" u="sng" strike="noStrike" cap="none">
              <a:solidFill>
                <a:schemeClr val="dk1"/>
              </a:solidFill>
              <a:latin typeface="Calibri"/>
              <a:ea typeface="Calibri"/>
              <a:cs typeface="Calibri"/>
              <a:sym typeface="Calibri"/>
            </a:endParaRPr>
          </a:p>
        </p:txBody>
      </p:sp>
      <p:sp>
        <p:nvSpPr>
          <p:cNvPr id="812" name="Google Shape;812;p48"/>
          <p:cNvSpPr txBox="1"/>
          <p:nvPr/>
        </p:nvSpPr>
        <p:spPr>
          <a:xfrm>
            <a:off x="9813046" y="6006024"/>
            <a:ext cx="2160871"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b="1" u="sng">
                <a:solidFill>
                  <a:schemeClr val="dk1"/>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SDG queries Co-creation platform</a:t>
            </a:r>
            <a:endParaRPr sz="800">
              <a:solidFill>
                <a:schemeClr val="dk1"/>
              </a:solidFill>
              <a:latin typeface="Calibri"/>
              <a:ea typeface="Calibri"/>
              <a:cs typeface="Calibri"/>
              <a:sym typeface="Calibri"/>
            </a:endParaRPr>
          </a:p>
        </p:txBody>
      </p:sp>
      <p:sp>
        <p:nvSpPr>
          <p:cNvPr id="813" name="Google Shape;813;p48"/>
          <p:cNvSpPr txBox="1"/>
          <p:nvPr/>
        </p:nvSpPr>
        <p:spPr>
          <a:xfrm>
            <a:off x="9715588" y="3057257"/>
            <a:ext cx="1830083" cy="2616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b="1"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New SDG queries</a:t>
            </a:r>
            <a:endParaRPr sz="1000">
              <a:solidFill>
                <a:schemeClr val="dk1"/>
              </a:solidFill>
              <a:latin typeface="Calibri"/>
              <a:ea typeface="Calibri"/>
              <a:cs typeface="Calibri"/>
              <a:sym typeface="Calibri"/>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Shape 817"/>
        <p:cNvGrpSpPr/>
        <p:nvPr/>
      </p:nvGrpSpPr>
      <p:grpSpPr>
        <a:xfrm>
          <a:off x="0" y="0"/>
          <a:ext cx="0" cy="0"/>
          <a:chOff x="0" y="0"/>
          <a:chExt cx="0" cy="0"/>
        </a:xfrm>
      </p:grpSpPr>
      <p:sp>
        <p:nvSpPr>
          <p:cNvPr id="818" name="Google Shape;818;p49"/>
          <p:cNvSpPr txBox="1">
            <a:spLocks noGrp="1"/>
          </p:cNvSpPr>
          <p:nvPr>
            <p:ph type="title"/>
          </p:nvPr>
        </p:nvSpPr>
        <p:spPr>
          <a:xfrm>
            <a:off x="143340" y="116633"/>
            <a:ext cx="11905323" cy="1080000"/>
          </a:xfrm>
          <a:prstGeom prst="rect">
            <a:avLst/>
          </a:prstGeom>
          <a:solidFill>
            <a:srgbClr val="2FAC66">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fontScale="90000"/>
          </a:bodyPr>
          <a:lstStyle/>
          <a:p>
            <a:pPr marL="0" lvl="0" indent="0" algn="l" rtl="0">
              <a:lnSpc>
                <a:spcPct val="100000"/>
              </a:lnSpc>
              <a:spcBef>
                <a:spcPts val="0"/>
              </a:spcBef>
              <a:spcAft>
                <a:spcPts val="0"/>
              </a:spcAft>
              <a:buClr>
                <a:schemeClr val="lt1"/>
              </a:buClr>
              <a:buSzPct val="100000"/>
              <a:buFont typeface="Calibri"/>
              <a:buNone/>
            </a:pPr>
            <a:r>
              <a:rPr lang="en-US"/>
              <a:t>SPECIAL THANKS FOR RENÉ OTTEN, NOW RETIRED, </a:t>
            </a:r>
            <a:br>
              <a:rPr lang="en-US"/>
            </a:br>
            <a:r>
              <a:rPr lang="en-US"/>
              <a:t>FOR HIS EXPERTISE AND HARD WORK ON BALANCING THE SDG SEARCH QUERIES</a:t>
            </a:r>
            <a:br>
              <a:rPr lang="en-US"/>
            </a:br>
            <a:r>
              <a:rPr lang="en-US"/>
              <a:t>HE WAS ESSENTIAL FOR THE PROJECT AND WILL BE MISSED</a:t>
            </a:r>
            <a:endParaRPr/>
          </a:p>
        </p:txBody>
      </p:sp>
      <p:pic>
        <p:nvPicPr>
          <p:cNvPr id="819" name="Google Shape;819;p49"/>
          <p:cNvPicPr preferRelativeResize="0"/>
          <p:nvPr/>
        </p:nvPicPr>
        <p:blipFill rotWithShape="1">
          <a:blip r:embed="rId3">
            <a:alphaModFix/>
          </a:blip>
          <a:srcRect/>
          <a:stretch/>
        </p:blipFill>
        <p:spPr>
          <a:xfrm>
            <a:off x="9406650" y="1553360"/>
            <a:ext cx="2594249" cy="411453"/>
          </a:xfrm>
          <a:prstGeom prst="rect">
            <a:avLst/>
          </a:prstGeom>
          <a:noFill/>
          <a:ln>
            <a:noFill/>
          </a:ln>
        </p:spPr>
      </p:pic>
      <p:pic>
        <p:nvPicPr>
          <p:cNvPr id="820" name="Google Shape;820;p49"/>
          <p:cNvPicPr preferRelativeResize="0"/>
          <p:nvPr/>
        </p:nvPicPr>
        <p:blipFill rotWithShape="1">
          <a:blip r:embed="rId4">
            <a:alphaModFix/>
          </a:blip>
          <a:srcRect/>
          <a:stretch/>
        </p:blipFill>
        <p:spPr>
          <a:xfrm>
            <a:off x="0" y="2053128"/>
            <a:ext cx="12192000" cy="4230688"/>
          </a:xfrm>
          <a:prstGeom prst="rect">
            <a:avLst/>
          </a:prstGeom>
          <a:noFill/>
          <a:ln>
            <a:noFill/>
          </a:ln>
        </p:spPr>
      </p:pic>
      <p:sp>
        <p:nvSpPr>
          <p:cNvPr id="821" name="Google Shape;821;p49"/>
          <p:cNvSpPr/>
          <p:nvPr/>
        </p:nvSpPr>
        <p:spPr>
          <a:xfrm>
            <a:off x="4940300" y="3740150"/>
            <a:ext cx="5124450" cy="2127250"/>
          </a:xfrm>
          <a:prstGeom prst="rightArrow">
            <a:avLst>
              <a:gd name="adj1" fmla="val 50000"/>
              <a:gd name="adj2" fmla="val 50000"/>
            </a:avLst>
          </a:prstGeom>
          <a:solidFill>
            <a:srgbClr val="32A264"/>
          </a:solidFill>
          <a:ln w="12700" cap="flat" cmpd="sng">
            <a:solidFill>
              <a:srgbClr val="407D30"/>
            </a:solidFill>
            <a:prstDash val="solid"/>
            <a:miter lim="800000"/>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Shape 825"/>
        <p:cNvGrpSpPr/>
        <p:nvPr/>
      </p:nvGrpSpPr>
      <p:grpSpPr>
        <a:xfrm>
          <a:off x="0" y="0"/>
          <a:ext cx="0" cy="0"/>
          <a:chOff x="0" y="0"/>
          <a:chExt cx="0" cy="0"/>
        </a:xfrm>
      </p:grpSpPr>
      <p:sp>
        <p:nvSpPr>
          <p:cNvPr id="826" name="Google Shape;826;p50"/>
          <p:cNvSpPr txBox="1">
            <a:spLocks noGrp="1"/>
          </p:cNvSpPr>
          <p:nvPr>
            <p:ph type="title"/>
          </p:nvPr>
        </p:nvSpPr>
        <p:spPr>
          <a:xfrm>
            <a:off x="143340" y="116634"/>
            <a:ext cx="11905323" cy="1080000"/>
          </a:xfrm>
          <a:prstGeom prst="rect">
            <a:avLst/>
          </a:prstGeom>
          <a:solidFill>
            <a:srgbClr val="2FAC66">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90000"/>
              </a:lnSpc>
              <a:spcBef>
                <a:spcPts val="0"/>
              </a:spcBef>
              <a:spcAft>
                <a:spcPts val="0"/>
              </a:spcAft>
              <a:buClr>
                <a:schemeClr val="lt1"/>
              </a:buClr>
              <a:buSzPts val="2400"/>
              <a:buFont typeface="Calibri"/>
              <a:buNone/>
            </a:pPr>
            <a:r>
              <a:rPr lang="en-US"/>
              <a:t>WHAT’S NEXT</a:t>
            </a:r>
            <a:endParaRPr/>
          </a:p>
        </p:txBody>
      </p:sp>
      <p:pic>
        <p:nvPicPr>
          <p:cNvPr id="827" name="Google Shape;827;p50" descr="SDG Text Learner &#10;Multi-language &#10;Translator &#10;Data Collector &#10;(chron jobs) &#10;Aurora CRIS data &#10;SDG Labeled data &#10;(publicatio ns, research ers, &#10;organ isational units) &#10;SDG Text Classifier &#10;(Public UI+API) &#10;Dashboards &#10;Data Warehouse &#10;(simple public &amp; extended private) &#10;Enrichment data &#10;PURE API's &#10;Scopus &#10;(missing &#10;metadata &#10;CSV's &#10;Dimensions.ai &#10;(missing &#10;meta data) &#10;Scopus &#10;(clean metadata) &#10;Scival &#10;(citation impact) &#10;Unpaywall &#10;(open access) &#10;Altmetric &#10;(societal impact) "/>
          <p:cNvPicPr preferRelativeResize="0"/>
          <p:nvPr/>
        </p:nvPicPr>
        <p:blipFill rotWithShape="1">
          <a:blip r:embed="rId3">
            <a:alphaModFix/>
          </a:blip>
          <a:srcRect/>
          <a:stretch/>
        </p:blipFill>
        <p:spPr>
          <a:xfrm>
            <a:off x="5054600" y="2582066"/>
            <a:ext cx="6880393" cy="3780633"/>
          </a:xfrm>
          <a:prstGeom prst="rect">
            <a:avLst/>
          </a:prstGeom>
          <a:noFill/>
          <a:ln>
            <a:noFill/>
          </a:ln>
        </p:spPr>
      </p:pic>
      <p:graphicFrame>
        <p:nvGraphicFramePr>
          <p:cNvPr id="828" name="Google Shape;828;p50"/>
          <p:cNvGraphicFramePr/>
          <p:nvPr/>
        </p:nvGraphicFramePr>
        <p:xfrm>
          <a:off x="143340" y="3077368"/>
          <a:ext cx="3000000" cy="3000000"/>
        </p:xfrm>
        <a:graphic>
          <a:graphicData uri="http://schemas.openxmlformats.org/drawingml/2006/table">
            <a:tbl>
              <a:tblPr>
                <a:noFill/>
                <a:tableStyleId>{D08BA19A-7B8E-4A9F-80BD-A4C3ED329D99}</a:tableStyleId>
              </a:tblPr>
              <a:tblGrid>
                <a:gridCol w="4911250">
                  <a:extLst>
                    <a:ext uri="{9D8B030D-6E8A-4147-A177-3AD203B41FA5}">
                      <a16:colId xmlns:a16="http://schemas.microsoft.com/office/drawing/2014/main" val="20000"/>
                    </a:ext>
                  </a:extLst>
                </a:gridCol>
              </a:tblGrid>
              <a:tr h="509775">
                <a:tc>
                  <a:txBody>
                    <a:bodyPr/>
                    <a:lstStyle/>
                    <a:p>
                      <a:pPr marL="0" marR="0" lvl="0" indent="0" algn="l" rtl="0">
                        <a:spcBef>
                          <a:spcPts val="0"/>
                        </a:spcBef>
                        <a:spcAft>
                          <a:spcPts val="0"/>
                        </a:spcAft>
                        <a:buNone/>
                      </a:pPr>
                      <a:r>
                        <a:rPr lang="en-US" sz="1600" b="1" u="none" strike="noStrike" cap="none">
                          <a:latin typeface="Calibri"/>
                          <a:ea typeface="Calibri"/>
                          <a:cs typeface="Calibri"/>
                          <a:sym typeface="Calibri"/>
                        </a:rPr>
                        <a:t>Deliverables of WP5.1 the SDG dashboard for research</a:t>
                      </a:r>
                      <a:endParaRPr sz="1600" u="none" strike="noStrike" cap="none">
                        <a:latin typeface="Calibri"/>
                        <a:ea typeface="Calibri"/>
                        <a:cs typeface="Calibri"/>
                        <a:sym typeface="Calibri"/>
                      </a:endParaRPr>
                    </a:p>
                  </a:txBody>
                  <a:tcPr marL="50800" marR="50800" marT="50800" marB="50800">
                    <a:lnL w="12700" cap="flat" cmpd="sng">
                      <a:solidFill>
                        <a:srgbClr val="A3A3A3"/>
                      </a:solidFill>
                      <a:prstDash val="solid"/>
                      <a:round/>
                      <a:headEnd type="none" w="sm" len="sm"/>
                      <a:tailEnd type="none" w="sm" len="sm"/>
                    </a:lnL>
                    <a:lnR w="12700" cap="flat" cmpd="sng">
                      <a:solidFill>
                        <a:srgbClr val="A3A3A3"/>
                      </a:solidFill>
                      <a:prstDash val="solid"/>
                      <a:round/>
                      <a:headEnd type="none" w="sm" len="sm"/>
                      <a:tailEnd type="none" w="sm" len="sm"/>
                    </a:lnR>
                    <a:lnT w="12700" cap="flat" cmpd="sng">
                      <a:solidFill>
                        <a:srgbClr val="A3A3A3"/>
                      </a:solidFill>
                      <a:prstDash val="solid"/>
                      <a:round/>
                      <a:headEnd type="none" w="sm" len="sm"/>
                      <a:tailEnd type="none" w="sm" len="sm"/>
                    </a:lnT>
                    <a:lnB w="12700" cap="flat" cmpd="sng">
                      <a:solidFill>
                        <a:srgbClr val="A3A3A3"/>
                      </a:solidFill>
                      <a:prstDash val="solid"/>
                      <a:round/>
                      <a:headEnd type="none" w="sm" len="sm"/>
                      <a:tailEnd type="none" w="sm" len="sm"/>
                    </a:lnB>
                  </a:tcPr>
                </a:tc>
                <a:extLst>
                  <a:ext uri="{0D108BD9-81ED-4DB2-BD59-A6C34878D82A}">
                    <a16:rowId xmlns:a16="http://schemas.microsoft.com/office/drawing/2014/main" val="10000"/>
                  </a:ext>
                </a:extLst>
              </a:tr>
              <a:tr h="509775">
                <a:tc>
                  <a:txBody>
                    <a:bodyPr/>
                    <a:lstStyle/>
                    <a:p>
                      <a:pPr marL="0" marR="0" lvl="0" indent="0" algn="l" rtl="0">
                        <a:spcBef>
                          <a:spcPts val="0"/>
                        </a:spcBef>
                        <a:spcAft>
                          <a:spcPts val="0"/>
                        </a:spcAft>
                        <a:buNone/>
                      </a:pPr>
                      <a:r>
                        <a:rPr lang="en-US" sz="1600" u="none" strike="noStrike" cap="none">
                          <a:latin typeface="Calibri"/>
                          <a:ea typeface="Calibri"/>
                          <a:cs typeface="Calibri"/>
                          <a:sym typeface="Calibri"/>
                        </a:rPr>
                        <a:t>Robust research classification model for all SDGs created.</a:t>
                      </a:r>
                      <a:endParaRPr/>
                    </a:p>
                  </a:txBody>
                  <a:tcPr marL="50800" marR="50800" marT="50800" marB="50800">
                    <a:lnL w="12700" cap="flat" cmpd="sng">
                      <a:solidFill>
                        <a:srgbClr val="A3A3A3"/>
                      </a:solidFill>
                      <a:prstDash val="solid"/>
                      <a:round/>
                      <a:headEnd type="none" w="sm" len="sm"/>
                      <a:tailEnd type="none" w="sm" len="sm"/>
                    </a:lnL>
                    <a:lnR w="12700" cap="flat" cmpd="sng">
                      <a:solidFill>
                        <a:srgbClr val="A3A3A3"/>
                      </a:solidFill>
                      <a:prstDash val="solid"/>
                      <a:round/>
                      <a:headEnd type="none" w="sm" len="sm"/>
                      <a:tailEnd type="none" w="sm" len="sm"/>
                    </a:lnR>
                    <a:lnT w="12700" cap="flat" cmpd="sng">
                      <a:solidFill>
                        <a:srgbClr val="A3A3A3"/>
                      </a:solidFill>
                      <a:prstDash val="solid"/>
                      <a:round/>
                      <a:headEnd type="none" w="sm" len="sm"/>
                      <a:tailEnd type="none" w="sm" len="sm"/>
                    </a:lnT>
                    <a:lnB w="12700" cap="flat" cmpd="sng">
                      <a:solidFill>
                        <a:srgbClr val="A3A3A3"/>
                      </a:solidFill>
                      <a:prstDash val="solid"/>
                      <a:round/>
                      <a:headEnd type="none" w="sm" len="sm"/>
                      <a:tailEnd type="none" w="sm" len="sm"/>
                    </a:lnB>
                  </a:tcPr>
                </a:tc>
                <a:extLst>
                  <a:ext uri="{0D108BD9-81ED-4DB2-BD59-A6C34878D82A}">
                    <a16:rowId xmlns:a16="http://schemas.microsoft.com/office/drawing/2014/main" val="10001"/>
                  </a:ext>
                </a:extLst>
              </a:tr>
              <a:tr h="509775">
                <a:tc>
                  <a:txBody>
                    <a:bodyPr/>
                    <a:lstStyle/>
                    <a:p>
                      <a:pPr marL="0" marR="0" lvl="0" indent="0" algn="l" rtl="0">
                        <a:spcBef>
                          <a:spcPts val="0"/>
                        </a:spcBef>
                        <a:spcAft>
                          <a:spcPts val="0"/>
                        </a:spcAft>
                        <a:buNone/>
                      </a:pPr>
                      <a:r>
                        <a:rPr lang="en-US" sz="1600" u="none" strike="noStrike" cap="none">
                          <a:latin typeface="Calibri"/>
                          <a:ea typeface="Calibri"/>
                          <a:cs typeface="Calibri"/>
                          <a:sym typeface="Calibri"/>
                        </a:rPr>
                        <a:t>Machine Learning Text Classifier trained and operational.</a:t>
                      </a:r>
                      <a:endParaRPr/>
                    </a:p>
                  </a:txBody>
                  <a:tcPr marL="50800" marR="50800" marT="50800" marB="50800">
                    <a:lnL w="12700" cap="flat" cmpd="sng">
                      <a:solidFill>
                        <a:srgbClr val="A3A3A3"/>
                      </a:solidFill>
                      <a:prstDash val="solid"/>
                      <a:round/>
                      <a:headEnd type="none" w="sm" len="sm"/>
                      <a:tailEnd type="none" w="sm" len="sm"/>
                    </a:lnL>
                    <a:lnR w="12700" cap="flat" cmpd="sng">
                      <a:solidFill>
                        <a:srgbClr val="A3A3A3"/>
                      </a:solidFill>
                      <a:prstDash val="solid"/>
                      <a:round/>
                      <a:headEnd type="none" w="sm" len="sm"/>
                      <a:tailEnd type="none" w="sm" len="sm"/>
                    </a:lnR>
                    <a:lnT w="12700" cap="flat" cmpd="sng">
                      <a:solidFill>
                        <a:srgbClr val="A3A3A3"/>
                      </a:solidFill>
                      <a:prstDash val="solid"/>
                      <a:round/>
                      <a:headEnd type="none" w="sm" len="sm"/>
                      <a:tailEnd type="none" w="sm" len="sm"/>
                    </a:lnT>
                    <a:lnB w="12700" cap="flat" cmpd="sng">
                      <a:solidFill>
                        <a:srgbClr val="A3A3A3"/>
                      </a:solidFill>
                      <a:prstDash val="solid"/>
                      <a:round/>
                      <a:headEnd type="none" w="sm" len="sm"/>
                      <a:tailEnd type="none" w="sm" len="sm"/>
                    </a:lnB>
                  </a:tcPr>
                </a:tc>
                <a:extLst>
                  <a:ext uri="{0D108BD9-81ED-4DB2-BD59-A6C34878D82A}">
                    <a16:rowId xmlns:a16="http://schemas.microsoft.com/office/drawing/2014/main" val="10002"/>
                  </a:ext>
                </a:extLst>
              </a:tr>
              <a:tr h="509775">
                <a:tc>
                  <a:txBody>
                    <a:bodyPr/>
                    <a:lstStyle/>
                    <a:p>
                      <a:pPr marL="0" marR="0" lvl="0" indent="0" algn="l" rtl="0">
                        <a:spcBef>
                          <a:spcPts val="0"/>
                        </a:spcBef>
                        <a:spcAft>
                          <a:spcPts val="0"/>
                        </a:spcAft>
                        <a:buNone/>
                      </a:pPr>
                      <a:r>
                        <a:rPr lang="en-US" sz="1600" u="none" strike="noStrike" cap="none">
                          <a:latin typeface="Calibri"/>
                          <a:ea typeface="Calibri"/>
                          <a:cs typeface="Calibri"/>
                          <a:sym typeface="Calibri"/>
                        </a:rPr>
                        <a:t>SDG classification of Aurora research output completed.</a:t>
                      </a:r>
                      <a:endParaRPr/>
                    </a:p>
                  </a:txBody>
                  <a:tcPr marL="50800" marR="50800" marT="50800" marB="50800">
                    <a:lnL w="12700" cap="flat" cmpd="sng">
                      <a:solidFill>
                        <a:srgbClr val="A3A3A3"/>
                      </a:solidFill>
                      <a:prstDash val="solid"/>
                      <a:round/>
                      <a:headEnd type="none" w="sm" len="sm"/>
                      <a:tailEnd type="none" w="sm" len="sm"/>
                    </a:lnL>
                    <a:lnR w="12700" cap="flat" cmpd="sng">
                      <a:solidFill>
                        <a:srgbClr val="A3A3A3"/>
                      </a:solidFill>
                      <a:prstDash val="solid"/>
                      <a:round/>
                      <a:headEnd type="none" w="sm" len="sm"/>
                      <a:tailEnd type="none" w="sm" len="sm"/>
                    </a:lnR>
                    <a:lnT w="12700" cap="flat" cmpd="sng">
                      <a:solidFill>
                        <a:srgbClr val="A3A3A3"/>
                      </a:solidFill>
                      <a:prstDash val="solid"/>
                      <a:round/>
                      <a:headEnd type="none" w="sm" len="sm"/>
                      <a:tailEnd type="none" w="sm" len="sm"/>
                    </a:lnT>
                    <a:lnB w="12700" cap="flat" cmpd="sng">
                      <a:solidFill>
                        <a:srgbClr val="A3A3A3"/>
                      </a:solidFill>
                      <a:prstDash val="solid"/>
                      <a:round/>
                      <a:headEnd type="none" w="sm" len="sm"/>
                      <a:tailEnd type="none" w="sm" len="sm"/>
                    </a:lnB>
                  </a:tcPr>
                </a:tc>
                <a:extLst>
                  <a:ext uri="{0D108BD9-81ED-4DB2-BD59-A6C34878D82A}">
                    <a16:rowId xmlns:a16="http://schemas.microsoft.com/office/drawing/2014/main" val="10003"/>
                  </a:ext>
                </a:extLst>
              </a:tr>
              <a:tr h="827175">
                <a:tc>
                  <a:txBody>
                    <a:bodyPr/>
                    <a:lstStyle/>
                    <a:p>
                      <a:pPr marL="0" marR="0" lvl="0" indent="0" algn="l" rtl="0">
                        <a:spcBef>
                          <a:spcPts val="0"/>
                        </a:spcBef>
                        <a:spcAft>
                          <a:spcPts val="0"/>
                        </a:spcAft>
                        <a:buNone/>
                      </a:pPr>
                      <a:r>
                        <a:rPr lang="en-US" sz="1600" u="none" strike="noStrike" cap="none">
                          <a:latin typeface="Calibri"/>
                          <a:ea typeface="Calibri"/>
                          <a:cs typeface="Calibri"/>
                          <a:sym typeface="Calibri"/>
                        </a:rPr>
                        <a:t>Aurora SDG Research classification model available online – based Fair Use policy.</a:t>
                      </a:r>
                      <a:endParaRPr/>
                    </a:p>
                  </a:txBody>
                  <a:tcPr marL="50800" marR="50800" marT="50800" marB="50800">
                    <a:lnL w="12700" cap="flat" cmpd="sng">
                      <a:solidFill>
                        <a:srgbClr val="A3A3A3"/>
                      </a:solidFill>
                      <a:prstDash val="solid"/>
                      <a:round/>
                      <a:headEnd type="none" w="sm" len="sm"/>
                      <a:tailEnd type="none" w="sm" len="sm"/>
                    </a:lnL>
                    <a:lnR w="12700" cap="flat" cmpd="sng">
                      <a:solidFill>
                        <a:srgbClr val="A3A3A3"/>
                      </a:solidFill>
                      <a:prstDash val="solid"/>
                      <a:round/>
                      <a:headEnd type="none" w="sm" len="sm"/>
                      <a:tailEnd type="none" w="sm" len="sm"/>
                    </a:lnR>
                    <a:lnT w="12700" cap="flat" cmpd="sng">
                      <a:solidFill>
                        <a:srgbClr val="A3A3A3"/>
                      </a:solidFill>
                      <a:prstDash val="solid"/>
                      <a:round/>
                      <a:headEnd type="none" w="sm" len="sm"/>
                      <a:tailEnd type="none" w="sm" len="sm"/>
                    </a:lnT>
                    <a:lnB w="12700" cap="flat" cmpd="sng">
                      <a:solidFill>
                        <a:srgbClr val="A3A3A3"/>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829" name="Google Shape;829;p50"/>
          <p:cNvSpPr txBox="1"/>
          <p:nvPr/>
        </p:nvSpPr>
        <p:spPr>
          <a:xfrm>
            <a:off x="143340" y="1572535"/>
            <a:ext cx="6096000"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chemeClr val="dk1"/>
                </a:solidFill>
                <a:latin typeface="Calibri"/>
                <a:ea typeface="Calibri"/>
                <a:cs typeface="Calibri"/>
                <a:sym typeface="Calibri"/>
              </a:rPr>
              <a:t>Aurora Alliance: Ambition of WP5 – Sustainability Pioneers</a:t>
            </a:r>
            <a:endParaRPr/>
          </a:p>
          <a:p>
            <a:pPr marL="0" marR="0" lvl="0" indent="0" algn="l" rtl="0">
              <a:spcBef>
                <a:spcPts val="0"/>
              </a:spcBef>
              <a:spcAft>
                <a:spcPts val="0"/>
              </a:spcAft>
              <a:buNone/>
            </a:pPr>
            <a:r>
              <a:rPr lang="en-US" sz="1800" i="1">
                <a:solidFill>
                  <a:schemeClr val="dk1"/>
                </a:solidFill>
                <a:latin typeface="Calibri"/>
                <a:ea typeface="Calibri"/>
                <a:cs typeface="Calibri"/>
                <a:sym typeface="Calibri"/>
              </a:rPr>
              <a:t>“Our target is that the SDGs become a leading narrative for education, research service and campus operation.”</a:t>
            </a:r>
            <a:endParaRPr sz="1800" i="1">
              <a:solidFill>
                <a:schemeClr val="dk1"/>
              </a:solidFill>
              <a:latin typeface="Calibri"/>
              <a:ea typeface="Calibri"/>
              <a:cs typeface="Calibri"/>
              <a:sym typeface="Calibri"/>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Shape 833"/>
        <p:cNvGrpSpPr/>
        <p:nvPr/>
      </p:nvGrpSpPr>
      <p:grpSpPr>
        <a:xfrm>
          <a:off x="0" y="0"/>
          <a:ext cx="0" cy="0"/>
          <a:chOff x="0" y="0"/>
          <a:chExt cx="0" cy="0"/>
        </a:xfrm>
      </p:grpSpPr>
      <p:sp>
        <p:nvSpPr>
          <p:cNvPr id="834" name="Google Shape;834;p51"/>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QUERY CRAFTING</a:t>
            </a:r>
            <a:endParaRPr/>
          </a:p>
        </p:txBody>
      </p:sp>
      <p:sp>
        <p:nvSpPr>
          <p:cNvPr id="835" name="Google Shape;835;p51"/>
          <p:cNvSpPr/>
          <p:nvPr/>
        </p:nvSpPr>
        <p:spPr>
          <a:xfrm>
            <a:off x="155141" y="1410588"/>
            <a:ext cx="2877879" cy="5217366"/>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Old query</a:t>
            </a:r>
            <a:endParaRPr/>
          </a:p>
        </p:txBody>
      </p:sp>
      <p:sp>
        <p:nvSpPr>
          <p:cNvPr id="836" name="Google Shape;836;p51"/>
          <p:cNvSpPr/>
          <p:nvPr/>
        </p:nvSpPr>
        <p:spPr>
          <a:xfrm>
            <a:off x="9170781" y="1410588"/>
            <a:ext cx="2877879" cy="5217366"/>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New query</a:t>
            </a:r>
            <a:endParaRPr/>
          </a:p>
        </p:txBody>
      </p:sp>
      <p:sp>
        <p:nvSpPr>
          <p:cNvPr id="837" name="Google Shape;837;p51"/>
          <p:cNvSpPr/>
          <p:nvPr/>
        </p:nvSpPr>
        <p:spPr>
          <a:xfrm>
            <a:off x="398520" y="2119422"/>
            <a:ext cx="2367517" cy="4238847"/>
          </a:xfrm>
          <a:prstGeom prst="rect">
            <a:avLst/>
          </a:prstGeom>
          <a:solidFill>
            <a:schemeClr val="accent4">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Aurora SDG queries v4</a:t>
            </a:r>
            <a:endParaRPr/>
          </a:p>
        </p:txBody>
      </p:sp>
      <p:sp>
        <p:nvSpPr>
          <p:cNvPr id="838" name="Google Shape;838;p51"/>
          <p:cNvSpPr/>
          <p:nvPr/>
        </p:nvSpPr>
        <p:spPr>
          <a:xfrm>
            <a:off x="9365311" y="1793358"/>
            <a:ext cx="2479359" cy="4564912"/>
          </a:xfrm>
          <a:prstGeom prst="rect">
            <a:avLst/>
          </a:prstGeom>
          <a:solidFill>
            <a:schemeClr val="accent4">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Aurora SDG queries v5</a:t>
            </a:r>
            <a:endParaRPr/>
          </a:p>
        </p:txBody>
      </p:sp>
      <p:sp>
        <p:nvSpPr>
          <p:cNvPr id="839" name="Google Shape;839;p51"/>
          <p:cNvSpPr/>
          <p:nvPr/>
        </p:nvSpPr>
        <p:spPr>
          <a:xfrm>
            <a:off x="6094698" y="1410588"/>
            <a:ext cx="2877879" cy="5217366"/>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Analysis</a:t>
            </a:r>
            <a:endParaRPr/>
          </a:p>
        </p:txBody>
      </p:sp>
      <p:sp>
        <p:nvSpPr>
          <p:cNvPr id="840" name="Google Shape;840;p51"/>
          <p:cNvSpPr/>
          <p:nvPr/>
        </p:nvSpPr>
        <p:spPr>
          <a:xfrm>
            <a:off x="8774371" y="3378494"/>
            <a:ext cx="708842" cy="935665"/>
          </a:xfrm>
          <a:prstGeom prst="rightArrow">
            <a:avLst>
              <a:gd name="adj1" fmla="val 50000"/>
              <a:gd name="adj2" fmla="val 50000"/>
            </a:avLst>
          </a:prstGeom>
          <a:solidFill>
            <a:schemeClr val="accent4"/>
          </a:solidFill>
          <a:ln w="12700" cap="flat" cmpd="sng">
            <a:solidFill>
              <a:srgbClr val="906E1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41" name="Google Shape;841;p51"/>
          <p:cNvSpPr/>
          <p:nvPr/>
        </p:nvSpPr>
        <p:spPr>
          <a:xfrm>
            <a:off x="6349878" y="2119422"/>
            <a:ext cx="2367517" cy="1784499"/>
          </a:xfrm>
          <a:prstGeom prst="rect">
            <a:avLst/>
          </a:prstGeom>
          <a:solidFill>
            <a:schemeClr val="accent4">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Text Analysis</a:t>
            </a:r>
            <a:endParaRPr/>
          </a:p>
          <a:p>
            <a:pPr marL="0" marR="0" lvl="0" indent="0" algn="l" rtl="0">
              <a:spcBef>
                <a:spcPts val="0"/>
              </a:spcBef>
              <a:spcAft>
                <a:spcPts val="0"/>
              </a:spcAft>
              <a:buNone/>
            </a:pPr>
            <a:r>
              <a:rPr lang="en-US" sz="1600">
                <a:solidFill>
                  <a:schemeClr val="lt1"/>
                </a:solidFill>
                <a:latin typeface="Calibri"/>
                <a:ea typeface="Calibri"/>
                <a:cs typeface="Calibri"/>
                <a:sym typeface="Calibri"/>
              </a:rPr>
              <a:t>Topic extraction</a:t>
            </a:r>
            <a:endParaRPr/>
          </a:p>
          <a:p>
            <a:pPr marL="0" marR="0" lvl="0" indent="0" algn="l" rtl="0">
              <a:spcBef>
                <a:spcPts val="0"/>
              </a:spcBef>
              <a:spcAft>
                <a:spcPts val="0"/>
              </a:spcAft>
              <a:buNone/>
            </a:pPr>
            <a:r>
              <a:rPr lang="en-US" sz="1600">
                <a:solidFill>
                  <a:schemeClr val="lt1"/>
                </a:solidFill>
                <a:latin typeface="Calibri"/>
                <a:ea typeface="Calibri"/>
                <a:cs typeface="Calibri"/>
                <a:sym typeface="Calibri"/>
              </a:rPr>
              <a:t>Contrast analysis</a:t>
            </a:r>
            <a:endParaRPr/>
          </a:p>
          <a:p>
            <a:pPr marL="0" marR="0" lvl="0" indent="0" algn="l" rtl="0">
              <a:spcBef>
                <a:spcPts val="0"/>
              </a:spcBef>
              <a:spcAft>
                <a:spcPts val="0"/>
              </a:spcAft>
              <a:buNone/>
            </a:pPr>
            <a:r>
              <a:rPr lang="en-US" sz="1600">
                <a:solidFill>
                  <a:schemeClr val="lt1"/>
                </a:solidFill>
                <a:latin typeface="Calibri"/>
                <a:ea typeface="Calibri"/>
                <a:cs typeface="Calibri"/>
                <a:sym typeface="Calibri"/>
              </a:rPr>
              <a:t>Topic modelling</a:t>
            </a:r>
            <a:endParaRPr/>
          </a:p>
          <a:p>
            <a:pPr marL="0" marR="0" lvl="0" indent="0" algn="l" rtl="0">
              <a:spcBef>
                <a:spcPts val="0"/>
              </a:spcBef>
              <a:spcAft>
                <a:spcPts val="0"/>
              </a:spcAft>
              <a:buNone/>
            </a:pPr>
            <a:r>
              <a:rPr lang="en-US" sz="1600">
                <a:solidFill>
                  <a:schemeClr val="lt1"/>
                </a:solidFill>
                <a:latin typeface="Calibri"/>
                <a:ea typeface="Calibri"/>
                <a:cs typeface="Calibri"/>
                <a:sym typeface="Calibri"/>
              </a:rPr>
              <a:t>Network mapping</a:t>
            </a:r>
            <a:endParaRPr/>
          </a:p>
          <a:p>
            <a:pPr marL="0" marR="0" lvl="0" indent="0" algn="l" rtl="0">
              <a:spcBef>
                <a:spcPts val="0"/>
              </a:spcBef>
              <a:spcAft>
                <a:spcPts val="0"/>
              </a:spcAft>
              <a:buNone/>
            </a:pPr>
            <a:r>
              <a:rPr lang="en-US" sz="1600">
                <a:solidFill>
                  <a:schemeClr val="lt1"/>
                </a:solidFill>
                <a:latin typeface="Calibri"/>
                <a:ea typeface="Calibri"/>
                <a:cs typeface="Calibri"/>
                <a:sym typeface="Calibri"/>
              </a:rPr>
              <a:t>Contingency matrix</a:t>
            </a:r>
            <a:endParaRPr/>
          </a:p>
        </p:txBody>
      </p:sp>
      <p:sp>
        <p:nvSpPr>
          <p:cNvPr id="842" name="Google Shape;842;p51"/>
          <p:cNvSpPr/>
          <p:nvPr/>
        </p:nvSpPr>
        <p:spPr>
          <a:xfrm>
            <a:off x="6349878" y="4436434"/>
            <a:ext cx="2367517" cy="834656"/>
          </a:xfrm>
          <a:prstGeom prst="rect">
            <a:avLst/>
          </a:prstGeom>
          <a:solidFill>
            <a:schemeClr val="accent4">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Robustness</a:t>
            </a:r>
            <a:endParaRPr/>
          </a:p>
          <a:p>
            <a:pPr marL="0" marR="0" lvl="0" indent="0" algn="ctr" rtl="0">
              <a:spcBef>
                <a:spcPts val="0"/>
              </a:spcBef>
              <a:spcAft>
                <a:spcPts val="0"/>
              </a:spcAft>
              <a:buNone/>
            </a:pPr>
            <a:r>
              <a:rPr lang="en-US" sz="1600">
                <a:solidFill>
                  <a:schemeClr val="lt1"/>
                </a:solidFill>
                <a:latin typeface="Calibri"/>
                <a:ea typeface="Calibri"/>
                <a:cs typeface="Calibri"/>
                <a:sym typeface="Calibri"/>
              </a:rPr>
              <a:t>Precision &amp; Recall</a:t>
            </a:r>
            <a:endParaRPr/>
          </a:p>
        </p:txBody>
      </p:sp>
      <p:sp>
        <p:nvSpPr>
          <p:cNvPr id="843" name="Google Shape;843;p51"/>
          <p:cNvSpPr/>
          <p:nvPr/>
        </p:nvSpPr>
        <p:spPr>
          <a:xfrm>
            <a:off x="3124919" y="1410588"/>
            <a:ext cx="2877879" cy="5217366"/>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Evaluation</a:t>
            </a:r>
            <a:endParaRPr/>
          </a:p>
        </p:txBody>
      </p:sp>
      <p:sp>
        <p:nvSpPr>
          <p:cNvPr id="844" name="Google Shape;844;p51"/>
          <p:cNvSpPr/>
          <p:nvPr/>
        </p:nvSpPr>
        <p:spPr>
          <a:xfrm>
            <a:off x="3339467" y="2088411"/>
            <a:ext cx="2367517" cy="3288932"/>
          </a:xfrm>
          <a:prstGeom prst="rect">
            <a:avLst/>
          </a:prstGeom>
          <a:solidFill>
            <a:schemeClr val="accent4">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Survey data</a:t>
            </a:r>
            <a:endParaRPr/>
          </a:p>
          <a:p>
            <a:pPr marL="285750" marR="0" lvl="0" indent="-285750" algn="l" rtl="0">
              <a:spcBef>
                <a:spcPts val="0"/>
              </a:spcBef>
              <a:spcAft>
                <a:spcPts val="0"/>
              </a:spcAft>
              <a:buClr>
                <a:schemeClr val="lt1"/>
              </a:buClr>
              <a:buSzPts val="1400"/>
              <a:buFont typeface="Calibri"/>
              <a:buChar char="-"/>
            </a:pPr>
            <a:r>
              <a:rPr lang="en-US" sz="1400">
                <a:solidFill>
                  <a:schemeClr val="lt1"/>
                </a:solidFill>
                <a:latin typeface="Calibri"/>
                <a:ea typeface="Calibri"/>
                <a:cs typeface="Calibri"/>
                <a:sym typeface="Calibri"/>
              </a:rPr>
              <a:t>Suggested &amp; Selected:</a:t>
            </a:r>
            <a:endParaRPr/>
          </a:p>
          <a:p>
            <a:pPr marL="742950" marR="0" lvl="1" indent="-285750" algn="l" rtl="0">
              <a:spcBef>
                <a:spcPts val="0"/>
              </a:spcBef>
              <a:spcAft>
                <a:spcPts val="0"/>
              </a:spcAft>
              <a:buClr>
                <a:schemeClr val="lt1"/>
              </a:buClr>
              <a:buSzPts val="1400"/>
              <a:buFont typeface="Calibri"/>
              <a:buChar char="-"/>
            </a:pPr>
            <a:r>
              <a:rPr lang="en-US" sz="1400" b="0" i="0" u="none" strike="noStrike" cap="none">
                <a:solidFill>
                  <a:schemeClr val="lt1"/>
                </a:solidFill>
                <a:latin typeface="Calibri"/>
                <a:ea typeface="Calibri"/>
                <a:cs typeface="Calibri"/>
                <a:sym typeface="Calibri"/>
              </a:rPr>
              <a:t>Papers</a:t>
            </a:r>
            <a:endParaRPr/>
          </a:p>
          <a:p>
            <a:pPr marL="742950" marR="0" lvl="1" indent="-285750" algn="l" rtl="0">
              <a:spcBef>
                <a:spcPts val="0"/>
              </a:spcBef>
              <a:spcAft>
                <a:spcPts val="0"/>
              </a:spcAft>
              <a:buClr>
                <a:schemeClr val="lt1"/>
              </a:buClr>
              <a:buSzPts val="1400"/>
              <a:buFont typeface="Calibri"/>
              <a:buChar char="-"/>
            </a:pPr>
            <a:r>
              <a:rPr lang="en-US" sz="1400" b="0" i="0" u="none" strike="noStrike" cap="none">
                <a:solidFill>
                  <a:schemeClr val="lt1"/>
                </a:solidFill>
                <a:latin typeface="Calibri"/>
                <a:ea typeface="Calibri"/>
                <a:cs typeface="Calibri"/>
                <a:sym typeface="Calibri"/>
              </a:rPr>
              <a:t>Journals</a:t>
            </a:r>
            <a:endParaRPr/>
          </a:p>
          <a:p>
            <a:pPr marL="742950" marR="0" lvl="1" indent="-285750" algn="l" rtl="0">
              <a:spcBef>
                <a:spcPts val="0"/>
              </a:spcBef>
              <a:spcAft>
                <a:spcPts val="0"/>
              </a:spcAft>
              <a:buClr>
                <a:schemeClr val="lt1"/>
              </a:buClr>
              <a:buSzPts val="1400"/>
              <a:buFont typeface="Calibri"/>
              <a:buChar char="-"/>
            </a:pPr>
            <a:r>
              <a:rPr lang="en-US" sz="1400" b="0" i="0" u="none" strike="noStrike" cap="none">
                <a:solidFill>
                  <a:schemeClr val="lt1"/>
                </a:solidFill>
                <a:latin typeface="Calibri"/>
                <a:ea typeface="Calibri"/>
                <a:cs typeface="Calibri"/>
                <a:sym typeface="Calibri"/>
              </a:rPr>
              <a:t>Keywords</a:t>
            </a:r>
            <a:endParaRPr/>
          </a:p>
          <a:p>
            <a:pPr marL="742950" marR="0" lvl="1" indent="-285750" algn="l" rtl="0">
              <a:spcBef>
                <a:spcPts val="0"/>
              </a:spcBef>
              <a:spcAft>
                <a:spcPts val="0"/>
              </a:spcAft>
              <a:buClr>
                <a:schemeClr val="lt1"/>
              </a:buClr>
              <a:buSzPts val="1400"/>
              <a:buFont typeface="Calibri"/>
              <a:buChar char="-"/>
            </a:pPr>
            <a:r>
              <a:rPr lang="en-US" sz="1400" b="0" i="0" u="none" strike="noStrike" cap="none">
                <a:solidFill>
                  <a:schemeClr val="lt1"/>
                </a:solidFill>
                <a:latin typeface="Calibri"/>
                <a:ea typeface="Calibri"/>
                <a:cs typeface="Calibri"/>
                <a:sym typeface="Calibri"/>
              </a:rPr>
              <a:t>Glossaries</a:t>
            </a:r>
            <a:endParaRPr/>
          </a:p>
          <a:p>
            <a:pPr marL="742950" marR="0" lvl="1" indent="-285750" algn="l" rtl="0">
              <a:spcBef>
                <a:spcPts val="0"/>
              </a:spcBef>
              <a:spcAft>
                <a:spcPts val="0"/>
              </a:spcAft>
              <a:buClr>
                <a:schemeClr val="lt1"/>
              </a:buClr>
              <a:buSzPts val="1400"/>
              <a:buFont typeface="Calibri"/>
              <a:buChar char="-"/>
            </a:pPr>
            <a:r>
              <a:rPr lang="en-US" sz="1400" b="0" i="0" u="none" strike="noStrike" cap="none">
                <a:solidFill>
                  <a:schemeClr val="lt1"/>
                </a:solidFill>
                <a:latin typeface="Calibri"/>
                <a:ea typeface="Calibri"/>
                <a:cs typeface="Calibri"/>
                <a:sym typeface="Calibri"/>
              </a:rPr>
              <a:t>Query suggestions</a:t>
            </a:r>
            <a:endParaRPr/>
          </a:p>
        </p:txBody>
      </p:sp>
      <p:sp>
        <p:nvSpPr>
          <p:cNvPr id="845" name="Google Shape;845;p51"/>
          <p:cNvSpPr/>
          <p:nvPr/>
        </p:nvSpPr>
        <p:spPr>
          <a:xfrm>
            <a:off x="2735575" y="3439127"/>
            <a:ext cx="708842" cy="935665"/>
          </a:xfrm>
          <a:prstGeom prst="rightArrow">
            <a:avLst>
              <a:gd name="adj1" fmla="val 50000"/>
              <a:gd name="adj2" fmla="val 50000"/>
            </a:avLst>
          </a:prstGeom>
          <a:solidFill>
            <a:schemeClr val="accent4"/>
          </a:solidFill>
          <a:ln w="12700" cap="flat" cmpd="sng">
            <a:solidFill>
              <a:srgbClr val="906E1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46" name="Google Shape;846;p51"/>
          <p:cNvSpPr/>
          <p:nvPr/>
        </p:nvSpPr>
        <p:spPr>
          <a:xfrm>
            <a:off x="5708345" y="3381534"/>
            <a:ext cx="708842" cy="935665"/>
          </a:xfrm>
          <a:prstGeom prst="rightArrow">
            <a:avLst>
              <a:gd name="adj1" fmla="val 50000"/>
              <a:gd name="adj2" fmla="val 50000"/>
            </a:avLst>
          </a:prstGeom>
          <a:solidFill>
            <a:schemeClr val="accent4"/>
          </a:solidFill>
          <a:ln w="12700" cap="flat" cmpd="sng">
            <a:solidFill>
              <a:srgbClr val="906E1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Shape 850"/>
        <p:cNvGrpSpPr/>
        <p:nvPr/>
      </p:nvGrpSpPr>
      <p:grpSpPr>
        <a:xfrm>
          <a:off x="0" y="0"/>
          <a:ext cx="0" cy="0"/>
          <a:chOff x="0" y="0"/>
          <a:chExt cx="0" cy="0"/>
        </a:xfrm>
      </p:grpSpPr>
      <p:sp>
        <p:nvSpPr>
          <p:cNvPr id="851" name="Google Shape;851;p52"/>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DATA </a:t>
            </a:r>
            <a:br>
              <a:rPr lang="en-US"/>
            </a:br>
            <a:r>
              <a:rPr lang="en-US"/>
              <a:t>CONNECTIONS</a:t>
            </a:r>
            <a:endParaRPr/>
          </a:p>
        </p:txBody>
      </p:sp>
      <p:pic>
        <p:nvPicPr>
          <p:cNvPr id="852" name="Google Shape;852;p52"/>
          <p:cNvPicPr preferRelativeResize="0"/>
          <p:nvPr/>
        </p:nvPicPr>
        <p:blipFill rotWithShape="1">
          <a:blip r:embed="rId3">
            <a:alphaModFix/>
          </a:blip>
          <a:srcRect/>
          <a:stretch/>
        </p:blipFill>
        <p:spPr>
          <a:xfrm>
            <a:off x="2425511" y="104604"/>
            <a:ext cx="7340977" cy="6648792"/>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Shape 856"/>
        <p:cNvGrpSpPr/>
        <p:nvPr/>
      </p:nvGrpSpPr>
      <p:grpSpPr>
        <a:xfrm>
          <a:off x="0" y="0"/>
          <a:ext cx="0" cy="0"/>
          <a:chOff x="0" y="0"/>
          <a:chExt cx="0" cy="0"/>
        </a:xfrm>
      </p:grpSpPr>
      <p:sp>
        <p:nvSpPr>
          <p:cNvPr id="857" name="Google Shape;857;p53"/>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BUILD YOUR OWN INTERACTIVE VISUALIZATION </a:t>
            </a:r>
            <a:r>
              <a:rPr lang="en-US" sz="1600"/>
              <a:t>(RAPID PROTOTYPING IN POWER BI)</a:t>
            </a:r>
            <a:br>
              <a:rPr lang="en-US"/>
            </a:br>
            <a:endParaRPr/>
          </a:p>
        </p:txBody>
      </p:sp>
      <p:pic>
        <p:nvPicPr>
          <p:cNvPr id="858" name="Google Shape;858;p53"/>
          <p:cNvPicPr preferRelativeResize="0"/>
          <p:nvPr/>
        </p:nvPicPr>
        <p:blipFill rotWithShape="1">
          <a:blip r:embed="rId3">
            <a:alphaModFix/>
          </a:blip>
          <a:srcRect/>
          <a:stretch/>
        </p:blipFill>
        <p:spPr>
          <a:xfrm>
            <a:off x="436418" y="911224"/>
            <a:ext cx="9150927" cy="5740088"/>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Shape 862"/>
        <p:cNvGrpSpPr/>
        <p:nvPr/>
      </p:nvGrpSpPr>
      <p:grpSpPr>
        <a:xfrm>
          <a:off x="0" y="0"/>
          <a:ext cx="0" cy="0"/>
          <a:chOff x="0" y="0"/>
          <a:chExt cx="0" cy="0"/>
        </a:xfrm>
      </p:grpSpPr>
      <p:sp>
        <p:nvSpPr>
          <p:cNvPr id="863" name="Google Shape;863;p54"/>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CONCEPTS FRAMED AROUND THE </a:t>
            </a:r>
            <a:br>
              <a:rPr lang="en-US"/>
            </a:br>
            <a:r>
              <a:rPr lang="en-US"/>
              <a:t>DUTCH STRATEGIC RESEARCH EVALUATION PROTOCOL (SEP)</a:t>
            </a:r>
            <a:endParaRPr/>
          </a:p>
        </p:txBody>
      </p:sp>
      <p:pic>
        <p:nvPicPr>
          <p:cNvPr id="864" name="Google Shape;864;p54"/>
          <p:cNvPicPr preferRelativeResize="0"/>
          <p:nvPr/>
        </p:nvPicPr>
        <p:blipFill rotWithShape="1">
          <a:blip r:embed="rId3">
            <a:alphaModFix/>
          </a:blip>
          <a:srcRect/>
          <a:stretch/>
        </p:blipFill>
        <p:spPr>
          <a:xfrm>
            <a:off x="1166070" y="1293096"/>
            <a:ext cx="9468516" cy="5345532"/>
          </a:xfrm>
          <a:prstGeom prst="rect">
            <a:avLst/>
          </a:prstGeom>
          <a:noFill/>
          <a:ln>
            <a:noFill/>
          </a:ln>
        </p:spPr>
      </p:pic>
      <p:sp>
        <p:nvSpPr>
          <p:cNvPr id="865" name="Google Shape;865;p54"/>
          <p:cNvSpPr/>
          <p:nvPr/>
        </p:nvSpPr>
        <p:spPr>
          <a:xfrm>
            <a:off x="5562347" y="2455908"/>
            <a:ext cx="1323109" cy="1073727"/>
          </a:xfrm>
          <a:prstGeom prst="wedgeRectCallout">
            <a:avLst>
              <a:gd name="adj1" fmla="val -70048"/>
              <a:gd name="adj2" fmla="val -9113"/>
            </a:avLst>
          </a:prstGeom>
          <a:solidFill>
            <a:schemeClr val="accent1"/>
          </a:solidFill>
          <a:ln w="12700" cap="flat" cmpd="sng">
            <a:solidFill>
              <a:srgbClr val="006397"/>
            </a:solidFill>
            <a:prstDash val="solid"/>
            <a:miter lim="800000"/>
            <a:headEnd type="none" w="sm" len="sm"/>
            <a:tailEnd type="none" w="sm" len="sm"/>
          </a:ln>
          <a:effectLst>
            <a:outerShdw blurRad="114300" dist="139700" dir="2700000" sx="104000" sy="104000" algn="tl" rotWithShape="0">
              <a:srgbClr val="000000">
                <a:alpha val="6196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SEP: research production</a:t>
            </a:r>
            <a:endParaRPr/>
          </a:p>
        </p:txBody>
      </p:sp>
      <p:sp>
        <p:nvSpPr>
          <p:cNvPr id="866" name="Google Shape;866;p54"/>
          <p:cNvSpPr/>
          <p:nvPr/>
        </p:nvSpPr>
        <p:spPr>
          <a:xfrm>
            <a:off x="5562347" y="4518978"/>
            <a:ext cx="1323109" cy="1073727"/>
          </a:xfrm>
          <a:prstGeom prst="wedgeRectCallout">
            <a:avLst>
              <a:gd name="adj1" fmla="val -70048"/>
              <a:gd name="adj2" fmla="val -9113"/>
            </a:avLst>
          </a:prstGeom>
          <a:solidFill>
            <a:schemeClr val="accent1"/>
          </a:solidFill>
          <a:ln w="12700" cap="flat" cmpd="sng">
            <a:solidFill>
              <a:srgbClr val="006397"/>
            </a:solidFill>
            <a:prstDash val="solid"/>
            <a:miter lim="800000"/>
            <a:headEnd type="none" w="sm" len="sm"/>
            <a:tailEnd type="none" w="sm" len="sm"/>
          </a:ln>
          <a:effectLst>
            <a:outerShdw blurRad="114300" dist="139700" dir="2700000" sx="104000" sy="104000" algn="tl" rotWithShape="0">
              <a:srgbClr val="000000">
                <a:alpha val="6196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SEP: use of products by peers</a:t>
            </a:r>
            <a:endParaRPr/>
          </a:p>
        </p:txBody>
      </p:sp>
      <p:sp>
        <p:nvSpPr>
          <p:cNvPr id="867" name="Google Shape;867;p54"/>
          <p:cNvSpPr/>
          <p:nvPr/>
        </p:nvSpPr>
        <p:spPr>
          <a:xfrm>
            <a:off x="10524487" y="2455907"/>
            <a:ext cx="1323109" cy="1073727"/>
          </a:xfrm>
          <a:prstGeom prst="wedgeRectCallout">
            <a:avLst>
              <a:gd name="adj1" fmla="val -70048"/>
              <a:gd name="adj2" fmla="val -9113"/>
            </a:avLst>
          </a:prstGeom>
          <a:solidFill>
            <a:schemeClr val="accent1"/>
          </a:solidFill>
          <a:ln w="12700" cap="flat" cmpd="sng">
            <a:solidFill>
              <a:srgbClr val="006397"/>
            </a:solidFill>
            <a:prstDash val="solid"/>
            <a:miter lim="800000"/>
            <a:headEnd type="none" w="sm" len="sm"/>
            <a:tailEnd type="none" w="sm" len="sm"/>
          </a:ln>
          <a:effectLst>
            <a:outerShdw blurRad="114300" dist="139700" dir="2700000" sx="104000" sy="104000" algn="tl" rotWithShape="0">
              <a:srgbClr val="000000">
                <a:alpha val="6196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SEP: production for society</a:t>
            </a:r>
            <a:endParaRPr/>
          </a:p>
        </p:txBody>
      </p:sp>
      <p:sp>
        <p:nvSpPr>
          <p:cNvPr id="868" name="Google Shape;868;p54"/>
          <p:cNvSpPr/>
          <p:nvPr/>
        </p:nvSpPr>
        <p:spPr>
          <a:xfrm>
            <a:off x="10524487" y="4518977"/>
            <a:ext cx="1323109" cy="1073727"/>
          </a:xfrm>
          <a:prstGeom prst="wedgeRectCallout">
            <a:avLst>
              <a:gd name="adj1" fmla="val -70048"/>
              <a:gd name="adj2" fmla="val -9113"/>
            </a:avLst>
          </a:prstGeom>
          <a:solidFill>
            <a:schemeClr val="accent1"/>
          </a:solidFill>
          <a:ln w="12700" cap="flat" cmpd="sng">
            <a:solidFill>
              <a:srgbClr val="006397"/>
            </a:solidFill>
            <a:prstDash val="solid"/>
            <a:miter lim="800000"/>
            <a:headEnd type="none" w="sm" len="sm"/>
            <a:tailEnd type="none" w="sm" len="sm"/>
          </a:ln>
          <a:effectLst>
            <a:outerShdw blurRad="114300" dist="139700" dir="2700000" sx="104000" sy="104000" algn="tl" rotWithShape="0">
              <a:srgbClr val="000000">
                <a:alpha val="6196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SEP: use of products by public</a:t>
            </a:r>
            <a:endParaRPr/>
          </a:p>
        </p:txBody>
      </p:sp>
      <p:sp>
        <p:nvSpPr>
          <p:cNvPr id="869" name="Google Shape;869;p54"/>
          <p:cNvSpPr/>
          <p:nvPr/>
        </p:nvSpPr>
        <p:spPr>
          <a:xfrm>
            <a:off x="293186" y="4518977"/>
            <a:ext cx="2528455" cy="876196"/>
          </a:xfrm>
          <a:prstGeom prst="wedgeRectCallout">
            <a:avLst>
              <a:gd name="adj1" fmla="val 23183"/>
              <a:gd name="adj2" fmla="val -101984"/>
            </a:avLst>
          </a:prstGeom>
          <a:solidFill>
            <a:schemeClr val="accent1"/>
          </a:solidFill>
          <a:ln w="12700" cap="flat" cmpd="sng">
            <a:solidFill>
              <a:srgbClr val="006397"/>
            </a:solidFill>
            <a:prstDash val="solid"/>
            <a:miter lim="800000"/>
            <a:headEnd type="none" w="sm" len="sm"/>
            <a:tailEnd type="none" w="sm" len="sm"/>
          </a:ln>
          <a:effectLst>
            <a:outerShdw blurRad="114300" dist="139700" dir="2700000" sx="104000" sy="104000" algn="tl" rotWithShape="0">
              <a:srgbClr val="000000">
                <a:alpha val="6196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Research mapped to Societally Relevant topics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69"/>
                                        </p:tgtEl>
                                        <p:attrNameLst>
                                          <p:attrName>style.visibility</p:attrName>
                                        </p:attrNameLst>
                                      </p:cBhvr>
                                      <p:to>
                                        <p:strVal val="visible"/>
                                      </p:to>
                                    </p:set>
                                    <p:animEffect transition="in" filter="fade">
                                      <p:cBhvr>
                                        <p:cTn id="7" dur="500"/>
                                        <p:tgtEl>
                                          <p:spTgt spid="86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65"/>
                                        </p:tgtEl>
                                        <p:attrNameLst>
                                          <p:attrName>style.visibility</p:attrName>
                                        </p:attrNameLst>
                                      </p:cBhvr>
                                      <p:to>
                                        <p:strVal val="visible"/>
                                      </p:to>
                                    </p:set>
                                    <p:animEffect transition="in" filter="fade">
                                      <p:cBhvr>
                                        <p:cTn id="12" dur="500"/>
                                        <p:tgtEl>
                                          <p:spTgt spid="86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66"/>
                                        </p:tgtEl>
                                        <p:attrNameLst>
                                          <p:attrName>style.visibility</p:attrName>
                                        </p:attrNameLst>
                                      </p:cBhvr>
                                      <p:to>
                                        <p:strVal val="visible"/>
                                      </p:to>
                                    </p:set>
                                    <p:animEffect transition="in" filter="fade">
                                      <p:cBhvr>
                                        <p:cTn id="17" dur="500"/>
                                        <p:tgtEl>
                                          <p:spTgt spid="86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67"/>
                                        </p:tgtEl>
                                        <p:attrNameLst>
                                          <p:attrName>style.visibility</p:attrName>
                                        </p:attrNameLst>
                                      </p:cBhvr>
                                      <p:to>
                                        <p:strVal val="visible"/>
                                      </p:to>
                                    </p:set>
                                    <p:animEffect transition="in" filter="fade">
                                      <p:cBhvr>
                                        <p:cTn id="22" dur="500"/>
                                        <p:tgtEl>
                                          <p:spTgt spid="86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68"/>
                                        </p:tgtEl>
                                        <p:attrNameLst>
                                          <p:attrName>style.visibility</p:attrName>
                                        </p:attrNameLst>
                                      </p:cBhvr>
                                      <p:to>
                                        <p:strVal val="visible"/>
                                      </p:to>
                                    </p:set>
                                    <p:animEffect transition="in" filter="fade">
                                      <p:cBhvr>
                                        <p:cTn id="27" dur="500"/>
                                        <p:tgtEl>
                                          <p:spTgt spid="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8" name="Google Shape;198;p7"/>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rtl="0">
              <a:lnSpc>
                <a:spcPct val="100000"/>
              </a:lnSpc>
              <a:spcBef>
                <a:spcPts val="0"/>
              </a:spcBef>
              <a:spcAft>
                <a:spcPts val="0"/>
              </a:spcAft>
              <a:buClr>
                <a:schemeClr val="lt1"/>
              </a:buClr>
              <a:buSzPts val="2400"/>
              <a:buFont typeface="Calibri"/>
              <a:buNone/>
            </a:pPr>
            <a:r>
              <a:rPr lang="en-US" dirty="0"/>
              <a:t>PROJECT TIMELINE</a:t>
            </a:r>
            <a:endParaRPr dirty="0"/>
          </a:p>
        </p:txBody>
      </p:sp>
      <p:sp>
        <p:nvSpPr>
          <p:cNvPr id="222" name="Google Shape;222;p7"/>
          <p:cNvSpPr/>
          <p:nvPr/>
        </p:nvSpPr>
        <p:spPr>
          <a:xfrm>
            <a:off x="7212214" y="137569"/>
            <a:ext cx="1502057" cy="1059064"/>
          </a:xfrm>
          <a:prstGeom prst="roundRect">
            <a:avLst>
              <a:gd name="adj" fmla="val 16667"/>
            </a:avLst>
          </a:prstGeom>
          <a:solidFill>
            <a:srgbClr val="00322F">
              <a:alpha val="57647"/>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400"/>
              <a:buFont typeface="Calibri"/>
              <a:buNone/>
            </a:pPr>
            <a:r>
              <a:rPr lang="en-US" sz="1400" b="1" i="0" u="none" strike="noStrike" cap="none">
                <a:solidFill>
                  <a:srgbClr val="FFFFFF"/>
                </a:solidFill>
                <a:latin typeface="Calibri"/>
                <a:ea typeface="Calibri"/>
                <a:cs typeface="Calibri"/>
                <a:sym typeface="Calibri"/>
              </a:rPr>
              <a:t>Task 5.1 Aurora SDG Research </a:t>
            </a:r>
            <a:r>
              <a:rPr lang="en-US" sz="1400" b="1">
                <a:solidFill>
                  <a:srgbClr val="FFFFFF"/>
                </a:solidFill>
                <a:latin typeface="Calibri"/>
                <a:ea typeface="Calibri"/>
                <a:cs typeface="Calibri"/>
                <a:sym typeface="Calibri"/>
              </a:rPr>
              <a:t>D</a:t>
            </a:r>
            <a:r>
              <a:rPr lang="en-US" sz="1400" b="1" i="0" u="none" strike="noStrike" cap="none">
                <a:solidFill>
                  <a:srgbClr val="FFFFFF"/>
                </a:solidFill>
                <a:latin typeface="Calibri"/>
                <a:ea typeface="Calibri"/>
                <a:cs typeface="Calibri"/>
                <a:sym typeface="Calibri"/>
              </a:rPr>
              <a:t>ashboard</a:t>
            </a:r>
            <a:endParaRPr/>
          </a:p>
        </p:txBody>
      </p:sp>
      <p:sp>
        <p:nvSpPr>
          <p:cNvPr id="32" name="TextBox 31">
            <a:extLst>
              <a:ext uri="{FF2B5EF4-FFF2-40B4-BE49-F238E27FC236}">
                <a16:creationId xmlns:a16="http://schemas.microsoft.com/office/drawing/2014/main" id="{E8F4ACC8-E6CB-4A4A-ADDF-818744CE42E9}"/>
              </a:ext>
            </a:extLst>
          </p:cNvPr>
          <p:cNvSpPr txBox="1"/>
          <p:nvPr/>
        </p:nvSpPr>
        <p:spPr>
          <a:xfrm>
            <a:off x="217609" y="6412654"/>
            <a:ext cx="7581167" cy="307777"/>
          </a:xfrm>
          <a:prstGeom prst="rect">
            <a:avLst/>
          </a:prstGeom>
          <a:noFill/>
        </p:spPr>
        <p:txBody>
          <a:bodyPr wrap="square">
            <a:spAutoFit/>
          </a:bodyPr>
          <a:lstStyle/>
          <a:p>
            <a:r>
              <a:rPr lang="en-US" dirty="0">
                <a:solidFill>
                  <a:schemeClr val="tx1"/>
                </a:solidFill>
                <a:hlinkClick r:id="rId3">
                  <a:extLst>
                    <a:ext uri="{A12FA001-AC4F-418D-AE19-62706E023703}">
                      <ahyp:hlinkClr xmlns:ahyp="http://schemas.microsoft.com/office/drawing/2018/hyperlinkcolor" val="tx"/>
                    </a:ext>
                  </a:extLst>
                </a:hlinkClick>
              </a:rPr>
              <a:t>Source: </a:t>
            </a:r>
            <a:r>
              <a:rPr lang="LID4096" dirty="0">
                <a:solidFill>
                  <a:srgbClr val="006AAC"/>
                </a:solidFill>
                <a:hlinkClick r:id="rId3">
                  <a:extLst>
                    <a:ext uri="{A12FA001-AC4F-418D-AE19-62706E023703}">
                      <ahyp:hlinkClr xmlns:ahyp="http://schemas.microsoft.com/office/drawing/2018/hyperlinkcolor" val="tx"/>
                    </a:ext>
                  </a:extLst>
                </a:hlinkClick>
              </a:rPr>
              <a:t>https://sites.google.com/vu.nl/aurora-sdg-research-dashboard/deliverables</a:t>
            </a:r>
            <a:r>
              <a:rPr lang="en-US" dirty="0"/>
              <a:t> </a:t>
            </a:r>
            <a:endParaRPr lang="LID4096" dirty="0"/>
          </a:p>
        </p:txBody>
      </p:sp>
      <p:pic>
        <p:nvPicPr>
          <p:cNvPr id="1026" name="Picture 2">
            <a:extLst>
              <a:ext uri="{FF2B5EF4-FFF2-40B4-BE49-F238E27FC236}">
                <a16:creationId xmlns:a16="http://schemas.microsoft.com/office/drawing/2014/main" id="{C3481114-0CB8-4E02-9AB7-720C05C3CD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19200"/>
            <a:ext cx="12192000" cy="4419600"/>
          </a:xfrm>
          <a:prstGeom prst="rect">
            <a:avLst/>
          </a:prstGeom>
          <a:noFill/>
          <a:extLst>
            <a:ext uri="{909E8E84-426E-40DD-AFC4-6F175D3DCCD1}">
              <a14:hiddenFill xmlns:a14="http://schemas.microsoft.com/office/drawing/2010/main">
                <a:solidFill>
                  <a:srgbClr val="FFFFFF"/>
                </a:solidFill>
              </a14:hiddenFill>
            </a:ext>
          </a:extLst>
        </p:spPr>
      </p:pic>
      <p:sp>
        <p:nvSpPr>
          <p:cNvPr id="5" name="Arrow: Down 4">
            <a:extLst>
              <a:ext uri="{FF2B5EF4-FFF2-40B4-BE49-F238E27FC236}">
                <a16:creationId xmlns:a16="http://schemas.microsoft.com/office/drawing/2014/main" id="{05F477FF-B110-4D90-9A18-D44D7804D23E}"/>
              </a:ext>
            </a:extLst>
          </p:cNvPr>
          <p:cNvSpPr/>
          <p:nvPr/>
        </p:nvSpPr>
        <p:spPr>
          <a:xfrm>
            <a:off x="2813537" y="445346"/>
            <a:ext cx="633047" cy="18312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delivered</a:t>
            </a:r>
            <a:endParaRPr lang="LID4096"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Shape 873"/>
        <p:cNvGrpSpPr/>
        <p:nvPr/>
      </p:nvGrpSpPr>
      <p:grpSpPr>
        <a:xfrm>
          <a:off x="0" y="0"/>
          <a:ext cx="0" cy="0"/>
          <a:chOff x="0" y="0"/>
          <a:chExt cx="0" cy="0"/>
        </a:xfrm>
      </p:grpSpPr>
      <p:sp>
        <p:nvSpPr>
          <p:cNvPr id="874" name="Google Shape;874;p55"/>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IT’S INTERACTIVE, GO TO </a:t>
            </a:r>
            <a:r>
              <a:rPr lang="en-US" u="sng"/>
              <a:t>BIT.LY/AURORA-SDG</a:t>
            </a:r>
            <a:r>
              <a:rPr lang="en-US"/>
              <a:t> AND PLAY</a:t>
            </a:r>
            <a:endParaRPr/>
          </a:p>
        </p:txBody>
      </p:sp>
      <p:pic>
        <p:nvPicPr>
          <p:cNvPr id="875" name="Google Shape;875;p55"/>
          <p:cNvPicPr preferRelativeResize="0"/>
          <p:nvPr/>
        </p:nvPicPr>
        <p:blipFill rotWithShape="1">
          <a:blip r:embed="rId3">
            <a:alphaModFix/>
          </a:blip>
          <a:srcRect/>
          <a:stretch/>
        </p:blipFill>
        <p:spPr>
          <a:xfrm>
            <a:off x="143340" y="1394164"/>
            <a:ext cx="9288368" cy="5347203"/>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Shape 879"/>
        <p:cNvGrpSpPr/>
        <p:nvPr/>
      </p:nvGrpSpPr>
      <p:grpSpPr>
        <a:xfrm>
          <a:off x="0" y="0"/>
          <a:ext cx="0" cy="0"/>
          <a:chOff x="0" y="0"/>
          <a:chExt cx="0" cy="0"/>
        </a:xfrm>
      </p:grpSpPr>
      <p:sp>
        <p:nvSpPr>
          <p:cNvPr id="880" name="Google Shape;880;p56"/>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SDG13</a:t>
            </a:r>
            <a:endParaRPr/>
          </a:p>
        </p:txBody>
      </p:sp>
      <p:pic>
        <p:nvPicPr>
          <p:cNvPr id="881" name="Google Shape;881;p56"/>
          <p:cNvPicPr preferRelativeResize="0"/>
          <p:nvPr/>
        </p:nvPicPr>
        <p:blipFill rotWithShape="1">
          <a:blip r:embed="rId3">
            <a:alphaModFix/>
          </a:blip>
          <a:srcRect/>
          <a:stretch/>
        </p:blipFill>
        <p:spPr>
          <a:xfrm>
            <a:off x="173550" y="116633"/>
            <a:ext cx="11875110" cy="6750397"/>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Shape 885"/>
        <p:cNvGrpSpPr/>
        <p:nvPr/>
      </p:nvGrpSpPr>
      <p:grpSpPr>
        <a:xfrm>
          <a:off x="0" y="0"/>
          <a:ext cx="0" cy="0"/>
          <a:chOff x="0" y="0"/>
          <a:chExt cx="0" cy="0"/>
        </a:xfrm>
      </p:grpSpPr>
      <p:sp>
        <p:nvSpPr>
          <p:cNvPr id="886" name="Google Shape;886;p57"/>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SDG13+VU</a:t>
            </a:r>
            <a:endParaRPr/>
          </a:p>
        </p:txBody>
      </p:sp>
      <p:pic>
        <p:nvPicPr>
          <p:cNvPr id="887" name="Google Shape;887;p57"/>
          <p:cNvPicPr preferRelativeResize="0"/>
          <p:nvPr/>
        </p:nvPicPr>
        <p:blipFill rotWithShape="1">
          <a:blip r:embed="rId3">
            <a:alphaModFix/>
          </a:blip>
          <a:srcRect/>
          <a:stretch/>
        </p:blipFill>
        <p:spPr>
          <a:xfrm>
            <a:off x="177496" y="34750"/>
            <a:ext cx="11837008" cy="6788499"/>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Shape 891"/>
        <p:cNvGrpSpPr/>
        <p:nvPr/>
      </p:nvGrpSpPr>
      <p:grpSpPr>
        <a:xfrm>
          <a:off x="0" y="0"/>
          <a:ext cx="0" cy="0"/>
          <a:chOff x="0" y="0"/>
          <a:chExt cx="0" cy="0"/>
        </a:xfrm>
      </p:grpSpPr>
      <p:sp>
        <p:nvSpPr>
          <p:cNvPr id="892" name="Google Shape;892;p58"/>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VU</a:t>
            </a:r>
            <a:endParaRPr/>
          </a:p>
        </p:txBody>
      </p:sp>
      <p:pic>
        <p:nvPicPr>
          <p:cNvPr id="893" name="Google Shape;893;p58"/>
          <p:cNvPicPr preferRelativeResize="0"/>
          <p:nvPr/>
        </p:nvPicPr>
        <p:blipFill rotWithShape="1">
          <a:blip r:embed="rId3">
            <a:alphaModFix/>
          </a:blip>
          <a:srcRect/>
          <a:stretch/>
        </p:blipFill>
        <p:spPr>
          <a:xfrm>
            <a:off x="148919" y="56976"/>
            <a:ext cx="11894161" cy="6744047"/>
          </a:xfrm>
          <a:prstGeom prst="rect">
            <a:avLst/>
          </a:prstGeom>
          <a:noFill/>
          <a:ln>
            <a:noFill/>
          </a:ln>
        </p:spPr>
      </p:pic>
      <p:pic>
        <p:nvPicPr>
          <p:cNvPr id="894" name="Google Shape;894;p58"/>
          <p:cNvPicPr preferRelativeResize="0"/>
          <p:nvPr/>
        </p:nvPicPr>
        <p:blipFill rotWithShape="1">
          <a:blip r:embed="rId4">
            <a:alphaModFix/>
          </a:blip>
          <a:srcRect/>
          <a:stretch/>
        </p:blipFill>
        <p:spPr>
          <a:xfrm>
            <a:off x="167970" y="66502"/>
            <a:ext cx="11856059" cy="6724996"/>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Shape 898"/>
        <p:cNvGrpSpPr/>
        <p:nvPr/>
      </p:nvGrpSpPr>
      <p:grpSpPr>
        <a:xfrm>
          <a:off x="0" y="0"/>
          <a:ext cx="0" cy="0"/>
          <a:chOff x="0" y="0"/>
          <a:chExt cx="0" cy="0"/>
        </a:xfrm>
      </p:grpSpPr>
      <p:sp>
        <p:nvSpPr>
          <p:cNvPr id="899" name="Google Shape;899;p59"/>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SDG13-ALTMETRICS</a:t>
            </a:r>
            <a:endParaRPr/>
          </a:p>
        </p:txBody>
      </p:sp>
      <p:pic>
        <p:nvPicPr>
          <p:cNvPr id="900" name="Google Shape;900;p59"/>
          <p:cNvPicPr preferRelativeResize="0"/>
          <p:nvPr/>
        </p:nvPicPr>
        <p:blipFill rotWithShape="1">
          <a:blip r:embed="rId3">
            <a:alphaModFix/>
          </a:blip>
          <a:srcRect/>
          <a:stretch/>
        </p:blipFill>
        <p:spPr>
          <a:xfrm>
            <a:off x="177496" y="72852"/>
            <a:ext cx="11837008" cy="6712295"/>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Shape 904"/>
        <p:cNvGrpSpPr/>
        <p:nvPr/>
      </p:nvGrpSpPr>
      <p:grpSpPr>
        <a:xfrm>
          <a:off x="0" y="0"/>
          <a:ext cx="0" cy="0"/>
          <a:chOff x="0" y="0"/>
          <a:chExt cx="0" cy="0"/>
        </a:xfrm>
      </p:grpSpPr>
      <p:sp>
        <p:nvSpPr>
          <p:cNvPr id="905" name="Google Shape;905;p60"/>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endParaRPr/>
          </a:p>
        </p:txBody>
      </p:sp>
      <p:pic>
        <p:nvPicPr>
          <p:cNvPr id="906" name="Google Shape;906;p60"/>
          <p:cNvPicPr preferRelativeResize="0"/>
          <p:nvPr/>
        </p:nvPicPr>
        <p:blipFill rotWithShape="1">
          <a:blip r:embed="rId3">
            <a:alphaModFix/>
          </a:blip>
          <a:srcRect/>
          <a:stretch/>
        </p:blipFill>
        <p:spPr>
          <a:xfrm>
            <a:off x="73472" y="0"/>
            <a:ext cx="12045056" cy="6858000"/>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Shape 910"/>
        <p:cNvGrpSpPr/>
        <p:nvPr/>
      </p:nvGrpSpPr>
      <p:grpSpPr>
        <a:xfrm>
          <a:off x="0" y="0"/>
          <a:ext cx="0" cy="0"/>
          <a:chOff x="0" y="0"/>
          <a:chExt cx="0" cy="0"/>
        </a:xfrm>
      </p:grpSpPr>
      <p:pic>
        <p:nvPicPr>
          <p:cNvPr id="911" name="Google Shape;911;p61"/>
          <p:cNvPicPr preferRelativeResize="0"/>
          <p:nvPr/>
        </p:nvPicPr>
        <p:blipFill rotWithShape="1">
          <a:blip r:embed="rId3">
            <a:alphaModFix/>
          </a:blip>
          <a:srcRect/>
          <a:stretch/>
        </p:blipFill>
        <p:spPr>
          <a:xfrm>
            <a:off x="9790849" y="5156418"/>
            <a:ext cx="1892968" cy="490510"/>
          </a:xfrm>
          <a:prstGeom prst="rect">
            <a:avLst/>
          </a:prstGeom>
          <a:noFill/>
          <a:ln>
            <a:noFill/>
          </a:ln>
        </p:spPr>
      </p:pic>
      <p:sp>
        <p:nvSpPr>
          <p:cNvPr id="912" name="Google Shape;912;p61"/>
          <p:cNvSpPr txBox="1">
            <a:spLocks noGrp="1"/>
          </p:cNvSpPr>
          <p:nvPr>
            <p:ph type="title"/>
          </p:nvPr>
        </p:nvSpPr>
        <p:spPr>
          <a:xfrm>
            <a:off x="143340" y="116633"/>
            <a:ext cx="11905323" cy="1080000"/>
          </a:xfrm>
          <a:prstGeom prst="rect">
            <a:avLst/>
          </a:prstGeom>
          <a:solidFill>
            <a:srgbClr val="428131">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2015: OCCUPATION/STRIKE; AGAINST THE PERFORMANCE DELIVERY CULTURE OF SCIENCE AND EDUCATION | SPARKED DISCUSSION IN ALL DUTCH UNIVERSITIES</a:t>
            </a:r>
            <a:endParaRPr/>
          </a:p>
        </p:txBody>
      </p:sp>
      <p:pic>
        <p:nvPicPr>
          <p:cNvPr id="913" name="Google Shape;913;p61"/>
          <p:cNvPicPr preferRelativeResize="0"/>
          <p:nvPr/>
        </p:nvPicPr>
        <p:blipFill rotWithShape="1">
          <a:blip r:embed="rId4">
            <a:alphaModFix/>
          </a:blip>
          <a:srcRect/>
          <a:stretch/>
        </p:blipFill>
        <p:spPr>
          <a:xfrm>
            <a:off x="143340" y="1453451"/>
            <a:ext cx="9208577" cy="5179824"/>
          </a:xfrm>
          <a:prstGeom prst="rect">
            <a:avLst/>
          </a:prstGeom>
          <a:noFill/>
          <a:ln>
            <a:noFill/>
          </a:ln>
          <a:effectLst>
            <a:outerShdw blurRad="292100" dist="139700" dir="2700000" algn="tl" rotWithShape="0">
              <a:srgbClr val="333333">
                <a:alpha val="64705"/>
              </a:srgbClr>
            </a:outerShdw>
          </a:effectLst>
        </p:spPr>
      </p:pic>
      <p:sp>
        <p:nvSpPr>
          <p:cNvPr id="914" name="Google Shape;914;p61"/>
          <p:cNvSpPr/>
          <p:nvPr/>
        </p:nvSpPr>
        <p:spPr>
          <a:xfrm>
            <a:off x="143340" y="6171610"/>
            <a:ext cx="900066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a:solidFill>
                  <a:srgbClr val="D8D8D8"/>
                </a:solidFill>
                <a:latin typeface="Calibri"/>
                <a:ea typeface="Calibri"/>
                <a:cs typeface="Calibri"/>
                <a:sym typeface="Calibri"/>
              </a:rPr>
              <a:t>Photo by: Jos van Zetten </a:t>
            </a:r>
            <a:br>
              <a:rPr lang="en-US" sz="1200">
                <a:solidFill>
                  <a:srgbClr val="D8D8D8"/>
                </a:solidFill>
                <a:latin typeface="Calibri"/>
                <a:ea typeface="Calibri"/>
                <a:cs typeface="Calibri"/>
                <a:sym typeface="Calibri"/>
              </a:rPr>
            </a:br>
            <a:r>
              <a:rPr lang="en-US" sz="1200">
                <a:solidFill>
                  <a:srgbClr val="D8D8D8"/>
                </a:solidFill>
                <a:latin typeface="Calibri"/>
                <a:ea typeface="Calibri"/>
                <a:cs typeface="Calibri"/>
                <a:sym typeface="Calibri"/>
              </a:rPr>
              <a:t>https://www.at5.nl/artikelen/142130/UvA%20raamt%20schade%20Maagdenhuisbezetting%20op%20460.000%20euro </a:t>
            </a:r>
            <a:endParaRPr/>
          </a:p>
        </p:txBody>
      </p:sp>
      <p:pic>
        <p:nvPicPr>
          <p:cNvPr id="915" name="Google Shape;915;p61"/>
          <p:cNvPicPr preferRelativeResize="0"/>
          <p:nvPr/>
        </p:nvPicPr>
        <p:blipFill rotWithShape="1">
          <a:blip r:embed="rId5">
            <a:alphaModFix/>
          </a:blip>
          <a:srcRect t="33747" b="32568"/>
          <a:stretch/>
        </p:blipFill>
        <p:spPr>
          <a:xfrm>
            <a:off x="5543951" y="4812370"/>
            <a:ext cx="3498980" cy="1178605"/>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Shape 919"/>
        <p:cNvGrpSpPr/>
        <p:nvPr/>
      </p:nvGrpSpPr>
      <p:grpSpPr>
        <a:xfrm>
          <a:off x="0" y="0"/>
          <a:ext cx="0" cy="0"/>
          <a:chOff x="0" y="0"/>
          <a:chExt cx="0" cy="0"/>
        </a:xfrm>
      </p:grpSpPr>
      <p:sp>
        <p:nvSpPr>
          <p:cNvPr id="920" name="Google Shape;920;p62"/>
          <p:cNvSpPr txBox="1">
            <a:spLocks noGrp="1"/>
          </p:cNvSpPr>
          <p:nvPr>
            <p:ph type="body" idx="1"/>
          </p:nvPr>
        </p:nvSpPr>
        <p:spPr>
          <a:xfrm>
            <a:off x="3408516" y="4085623"/>
            <a:ext cx="3684812" cy="2417101"/>
          </a:xfrm>
          <a:prstGeom prst="rect">
            <a:avLst/>
          </a:prstGeom>
          <a:noFill/>
          <a:ln>
            <a:noFill/>
          </a:ln>
        </p:spPr>
        <p:txBody>
          <a:bodyPr spcFirstLastPara="1" wrap="square" lIns="91425" tIns="45700" rIns="91425" bIns="45700" anchor="t" anchorCtr="0">
            <a:normAutofit fontScale="70000" lnSpcReduction="20000"/>
          </a:bodyPr>
          <a:lstStyle/>
          <a:p>
            <a:pPr marL="407700" lvl="2" indent="-202500" algn="l" rtl="0">
              <a:lnSpc>
                <a:spcPct val="100000"/>
              </a:lnSpc>
              <a:spcBef>
                <a:spcPts val="0"/>
              </a:spcBef>
              <a:spcAft>
                <a:spcPts val="0"/>
              </a:spcAft>
              <a:buSzPct val="80000"/>
              <a:buChar char="&gt;"/>
            </a:pPr>
            <a:r>
              <a:rPr lang="en-US"/>
              <a:t>1) Quantitative evaluation should support qualitative, expert assessment.</a:t>
            </a:r>
            <a:endParaRPr/>
          </a:p>
          <a:p>
            <a:pPr marL="407700" lvl="2" indent="-202500" algn="l" rtl="0">
              <a:lnSpc>
                <a:spcPct val="100000"/>
              </a:lnSpc>
              <a:spcBef>
                <a:spcPts val="0"/>
              </a:spcBef>
              <a:spcAft>
                <a:spcPts val="0"/>
              </a:spcAft>
              <a:buSzPct val="80000"/>
              <a:buChar char="&gt;"/>
            </a:pPr>
            <a:r>
              <a:rPr lang="en-US"/>
              <a:t>2) Measure performance against the research missions of the institution, group or researcher</a:t>
            </a:r>
            <a:endParaRPr/>
          </a:p>
          <a:p>
            <a:pPr marL="407700" lvl="2" indent="-202500" algn="l" rtl="0">
              <a:lnSpc>
                <a:spcPct val="100000"/>
              </a:lnSpc>
              <a:spcBef>
                <a:spcPts val="0"/>
              </a:spcBef>
              <a:spcAft>
                <a:spcPts val="0"/>
              </a:spcAft>
              <a:buSzPct val="80000"/>
              <a:buChar char="&gt;"/>
            </a:pPr>
            <a:r>
              <a:rPr lang="en-US"/>
              <a:t>3) Protect excellence in locally relevant research.</a:t>
            </a:r>
            <a:endParaRPr/>
          </a:p>
          <a:p>
            <a:pPr marL="407700" lvl="2" indent="-202500" algn="l" rtl="0">
              <a:lnSpc>
                <a:spcPct val="100000"/>
              </a:lnSpc>
              <a:spcBef>
                <a:spcPts val="0"/>
              </a:spcBef>
              <a:spcAft>
                <a:spcPts val="0"/>
              </a:spcAft>
              <a:buSzPct val="80000"/>
              <a:buChar char="&gt;"/>
            </a:pPr>
            <a:r>
              <a:rPr lang="en-US"/>
              <a:t>4) Keep data collection and analytical processes open, transparent and simple.</a:t>
            </a:r>
            <a:endParaRPr/>
          </a:p>
          <a:p>
            <a:pPr marL="407700" lvl="2" indent="-202500" algn="l" rtl="0">
              <a:lnSpc>
                <a:spcPct val="100000"/>
              </a:lnSpc>
              <a:spcBef>
                <a:spcPts val="0"/>
              </a:spcBef>
              <a:spcAft>
                <a:spcPts val="0"/>
              </a:spcAft>
              <a:buSzPct val="80000"/>
              <a:buChar char="&gt;"/>
            </a:pPr>
            <a:r>
              <a:rPr lang="en-US"/>
              <a:t>5) Allow those evaluated to verify data and analysis.</a:t>
            </a:r>
            <a:endParaRPr/>
          </a:p>
          <a:p>
            <a:pPr marL="407700" lvl="2" indent="-202500" algn="l" rtl="0">
              <a:lnSpc>
                <a:spcPct val="100000"/>
              </a:lnSpc>
              <a:spcBef>
                <a:spcPts val="0"/>
              </a:spcBef>
              <a:spcAft>
                <a:spcPts val="0"/>
              </a:spcAft>
              <a:buSzPct val="80000"/>
              <a:buChar char="&gt;"/>
            </a:pPr>
            <a:r>
              <a:rPr lang="en-US"/>
              <a:t>6) Account for variation by field in publication and citation practices.</a:t>
            </a:r>
            <a:endParaRPr/>
          </a:p>
          <a:p>
            <a:pPr marL="407700" lvl="2" indent="-202500" algn="l" rtl="0">
              <a:lnSpc>
                <a:spcPct val="100000"/>
              </a:lnSpc>
              <a:spcBef>
                <a:spcPts val="0"/>
              </a:spcBef>
              <a:spcAft>
                <a:spcPts val="0"/>
              </a:spcAft>
              <a:buSzPct val="80000"/>
              <a:buChar char="&gt;"/>
            </a:pPr>
            <a:r>
              <a:rPr lang="en-US"/>
              <a:t>7) Base assessment of individual researchers on a qualitative judgement of their portfolio</a:t>
            </a:r>
            <a:endParaRPr/>
          </a:p>
          <a:p>
            <a:pPr marL="407700" lvl="2" indent="-202500" algn="l" rtl="0">
              <a:lnSpc>
                <a:spcPct val="100000"/>
              </a:lnSpc>
              <a:spcBef>
                <a:spcPts val="0"/>
              </a:spcBef>
              <a:spcAft>
                <a:spcPts val="0"/>
              </a:spcAft>
              <a:buSzPct val="80000"/>
              <a:buChar char="&gt;"/>
            </a:pPr>
            <a:r>
              <a:rPr lang="en-US"/>
              <a:t>8) Avoid misplaced concreteness and false precision.</a:t>
            </a:r>
            <a:endParaRPr/>
          </a:p>
          <a:p>
            <a:pPr marL="407700" lvl="2" indent="-202500" algn="l" rtl="0">
              <a:lnSpc>
                <a:spcPct val="100000"/>
              </a:lnSpc>
              <a:spcBef>
                <a:spcPts val="0"/>
              </a:spcBef>
              <a:spcAft>
                <a:spcPts val="0"/>
              </a:spcAft>
              <a:buSzPct val="80000"/>
              <a:buChar char="&gt;"/>
            </a:pPr>
            <a:r>
              <a:rPr lang="en-US"/>
              <a:t>9) Recognize the systemic effects of assessment and indicators</a:t>
            </a:r>
            <a:endParaRPr/>
          </a:p>
          <a:p>
            <a:pPr marL="407700" lvl="2" indent="-202500" algn="l" rtl="0">
              <a:lnSpc>
                <a:spcPct val="100000"/>
              </a:lnSpc>
              <a:spcBef>
                <a:spcPts val="0"/>
              </a:spcBef>
              <a:spcAft>
                <a:spcPts val="0"/>
              </a:spcAft>
              <a:buSzPct val="80000"/>
              <a:buChar char="&gt;"/>
            </a:pPr>
            <a:r>
              <a:rPr lang="en-US"/>
              <a:t>10) Scrutinize indicators regularly and update them.</a:t>
            </a:r>
            <a:endParaRPr/>
          </a:p>
        </p:txBody>
      </p:sp>
      <p:sp>
        <p:nvSpPr>
          <p:cNvPr id="921" name="Google Shape;921;p62"/>
          <p:cNvSpPr txBox="1">
            <a:spLocks noGrp="1"/>
          </p:cNvSpPr>
          <p:nvPr>
            <p:ph type="title"/>
          </p:nvPr>
        </p:nvSpPr>
        <p:spPr>
          <a:xfrm>
            <a:off x="143340" y="116634"/>
            <a:ext cx="11905323" cy="1080000"/>
          </a:xfrm>
          <a:prstGeom prst="rect">
            <a:avLst/>
          </a:prstGeom>
          <a:solidFill>
            <a:srgbClr val="428131">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90000"/>
              </a:lnSpc>
              <a:spcBef>
                <a:spcPts val="0"/>
              </a:spcBef>
              <a:spcAft>
                <a:spcPts val="0"/>
              </a:spcAft>
              <a:buClr>
                <a:schemeClr val="lt1"/>
              </a:buClr>
              <a:buSzPts val="2400"/>
              <a:buFont typeface="Calibri"/>
              <a:buNone/>
            </a:pPr>
            <a:r>
              <a:rPr lang="en-US"/>
              <a:t>OVER THE YEARS: TRANSITION IN VALUING RESEARCH: METRIC TIDE, LEIDEN MANIFESTO, …</a:t>
            </a:r>
            <a:endParaRPr/>
          </a:p>
        </p:txBody>
      </p:sp>
      <p:pic>
        <p:nvPicPr>
          <p:cNvPr id="922" name="Google Shape;922;p62"/>
          <p:cNvPicPr preferRelativeResize="0"/>
          <p:nvPr/>
        </p:nvPicPr>
        <p:blipFill rotWithShape="1">
          <a:blip r:embed="rId3">
            <a:alphaModFix/>
          </a:blip>
          <a:srcRect/>
          <a:stretch/>
        </p:blipFill>
        <p:spPr>
          <a:xfrm>
            <a:off x="0" y="3843029"/>
            <a:ext cx="3668155" cy="2674125"/>
          </a:xfrm>
          <a:prstGeom prst="rect">
            <a:avLst/>
          </a:prstGeom>
          <a:noFill/>
          <a:ln>
            <a:noFill/>
          </a:ln>
        </p:spPr>
      </p:pic>
      <p:sp>
        <p:nvSpPr>
          <p:cNvPr id="923" name="Google Shape;923;p62"/>
          <p:cNvSpPr/>
          <p:nvPr/>
        </p:nvSpPr>
        <p:spPr>
          <a:xfrm>
            <a:off x="5339" y="6502724"/>
            <a:ext cx="3201646"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https://responsiblemetrics.org/the-metric-tide/</a:t>
            </a:r>
            <a:r>
              <a:rPr lang="en-US" sz="1200">
                <a:solidFill>
                  <a:schemeClr val="dk1"/>
                </a:solidFill>
                <a:latin typeface="Calibri"/>
                <a:ea typeface="Calibri"/>
                <a:cs typeface="Calibri"/>
                <a:sym typeface="Calibri"/>
              </a:rPr>
              <a:t> </a:t>
            </a:r>
            <a:endParaRPr/>
          </a:p>
        </p:txBody>
      </p:sp>
      <p:sp>
        <p:nvSpPr>
          <p:cNvPr id="924" name="Google Shape;924;p62"/>
          <p:cNvSpPr/>
          <p:nvPr/>
        </p:nvSpPr>
        <p:spPr>
          <a:xfrm>
            <a:off x="3668155" y="6521316"/>
            <a:ext cx="2316724"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u="sng">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http://www.leidenmanifesto.org/</a:t>
            </a:r>
            <a:r>
              <a:rPr lang="en-US" sz="1200">
                <a:solidFill>
                  <a:schemeClr val="dk1"/>
                </a:solidFill>
                <a:latin typeface="Calibri"/>
                <a:ea typeface="Calibri"/>
                <a:cs typeface="Calibri"/>
                <a:sym typeface="Calibri"/>
              </a:rPr>
              <a:t> </a:t>
            </a:r>
            <a:endParaRPr/>
          </a:p>
        </p:txBody>
      </p:sp>
      <p:pic>
        <p:nvPicPr>
          <p:cNvPr id="925" name="Google Shape;925;p62"/>
          <p:cNvPicPr preferRelativeResize="0"/>
          <p:nvPr/>
        </p:nvPicPr>
        <p:blipFill rotWithShape="1">
          <a:blip r:embed="rId6">
            <a:alphaModFix/>
          </a:blip>
          <a:srcRect/>
          <a:stretch/>
        </p:blipFill>
        <p:spPr>
          <a:xfrm>
            <a:off x="8711351" y="1866240"/>
            <a:ext cx="3337309" cy="4011189"/>
          </a:xfrm>
          <a:prstGeom prst="rect">
            <a:avLst/>
          </a:prstGeom>
          <a:noFill/>
          <a:ln>
            <a:noFill/>
          </a:ln>
        </p:spPr>
      </p:pic>
      <p:pic>
        <p:nvPicPr>
          <p:cNvPr id="926" name="Google Shape;926;p62"/>
          <p:cNvPicPr preferRelativeResize="0"/>
          <p:nvPr/>
        </p:nvPicPr>
        <p:blipFill rotWithShape="1">
          <a:blip r:embed="rId7">
            <a:alphaModFix/>
          </a:blip>
          <a:srcRect/>
          <a:stretch/>
        </p:blipFill>
        <p:spPr>
          <a:xfrm>
            <a:off x="9651134" y="977502"/>
            <a:ext cx="2021784" cy="2857499"/>
          </a:xfrm>
          <a:prstGeom prst="rect">
            <a:avLst/>
          </a:prstGeom>
          <a:noFill/>
          <a:ln>
            <a:noFill/>
          </a:ln>
          <a:effectLst>
            <a:outerShdw blurRad="292100" dist="139700" dir="2700000" algn="tl" rotWithShape="0">
              <a:srgbClr val="333333">
                <a:alpha val="64705"/>
              </a:srgbClr>
            </a:outerShdw>
          </a:effectLst>
        </p:spPr>
      </p:pic>
      <p:sp>
        <p:nvSpPr>
          <p:cNvPr id="927" name="Google Shape;927;p62"/>
          <p:cNvSpPr txBox="1"/>
          <p:nvPr/>
        </p:nvSpPr>
        <p:spPr>
          <a:xfrm>
            <a:off x="9339072" y="5750392"/>
            <a:ext cx="2852928" cy="6001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a:solidFill>
                  <a:schemeClr val="dk1"/>
                </a:solidFill>
                <a:latin typeface="Calibri"/>
                <a:ea typeface="Calibri"/>
                <a:cs typeface="Calibri"/>
                <a:sym typeface="Calibri"/>
              </a:rPr>
              <a:t>Knowledge ecosystem</a:t>
            </a:r>
            <a:endParaRPr sz="1100">
              <a:solidFill>
                <a:schemeClr val="dk1"/>
              </a:solidFill>
              <a:latin typeface="Calibri"/>
              <a:ea typeface="Calibri"/>
              <a:cs typeface="Calibri"/>
              <a:sym typeface="Calibri"/>
            </a:endParaRPr>
          </a:p>
          <a:p>
            <a:pPr marL="0" marR="0" lvl="0" indent="0" algn="l" rtl="0">
              <a:spcBef>
                <a:spcPts val="0"/>
              </a:spcBef>
              <a:spcAft>
                <a:spcPts val="0"/>
              </a:spcAft>
              <a:buNone/>
            </a:pPr>
            <a:r>
              <a:rPr lang="en-US" sz="1100" u="sng">
                <a:solidFill>
                  <a:schemeClr val="dk1"/>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https://www.rathenau.nl/nl/kennisecosysteem/balans-van-de-wetenschap-2018</a:t>
            </a:r>
            <a:r>
              <a:rPr lang="en-US" sz="1100">
                <a:solidFill>
                  <a:schemeClr val="dk1"/>
                </a:solidFill>
                <a:latin typeface="Calibri"/>
                <a:ea typeface="Calibri"/>
                <a:cs typeface="Calibri"/>
                <a:sym typeface="Calibri"/>
              </a:rPr>
              <a:t> </a:t>
            </a:r>
            <a:endParaRPr/>
          </a:p>
        </p:txBody>
      </p:sp>
      <p:grpSp>
        <p:nvGrpSpPr>
          <p:cNvPr id="928" name="Google Shape;928;p62"/>
          <p:cNvGrpSpPr/>
          <p:nvPr/>
        </p:nvGrpSpPr>
        <p:grpSpPr>
          <a:xfrm>
            <a:off x="7376125" y="985529"/>
            <a:ext cx="1953370" cy="3483738"/>
            <a:chOff x="8751634" y="1263243"/>
            <a:chExt cx="3006443" cy="5361839"/>
          </a:xfrm>
        </p:grpSpPr>
        <p:sp>
          <p:nvSpPr>
            <p:cNvPr id="929" name="Google Shape;929;p62"/>
            <p:cNvSpPr/>
            <p:nvPr/>
          </p:nvSpPr>
          <p:spPr>
            <a:xfrm>
              <a:off x="8772287" y="5535571"/>
              <a:ext cx="2980738" cy="10895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00" u="sng">
                  <a:solidFill>
                    <a:schemeClr val="dk1"/>
                  </a:solidFill>
                  <a:latin typeface="Calibri"/>
                  <a:ea typeface="Calibri"/>
                  <a:cs typeface="Calibri"/>
                  <a:sym typeface="Calibri"/>
                  <a:hlinkClick r:id="rId9">
                    <a:extLst>
                      <a:ext uri="{A12FA001-AC4F-418D-AE19-62706E023703}">
                        <ahyp:hlinkClr xmlns:ahyp="http://schemas.microsoft.com/office/drawing/2018/hyperlinkcolor" val="tx"/>
                      </a:ext>
                    </a:extLst>
                  </a:hlinkClick>
                </a:rPr>
                <a:t>https://rio.jrc.ec.europa.eu/en/library/mle-open-science-altmetrics-and-rewards-final-report</a:t>
              </a:r>
              <a:r>
                <a:rPr lang="en-US" sz="1000">
                  <a:solidFill>
                    <a:schemeClr val="dk1"/>
                  </a:solidFill>
                  <a:latin typeface="Calibri"/>
                  <a:ea typeface="Calibri"/>
                  <a:cs typeface="Calibri"/>
                  <a:sym typeface="Calibri"/>
                </a:rPr>
                <a:t> </a:t>
              </a:r>
              <a:endParaRPr/>
            </a:p>
          </p:txBody>
        </p:sp>
        <p:pic>
          <p:nvPicPr>
            <p:cNvPr id="930" name="Google Shape;930;p62"/>
            <p:cNvPicPr preferRelativeResize="0"/>
            <p:nvPr/>
          </p:nvPicPr>
          <p:blipFill rotWithShape="1">
            <a:blip r:embed="rId10">
              <a:alphaModFix/>
            </a:blip>
            <a:srcRect/>
            <a:stretch/>
          </p:blipFill>
          <p:spPr>
            <a:xfrm>
              <a:off x="8777340" y="1263243"/>
              <a:ext cx="2980737" cy="4234830"/>
            </a:xfrm>
            <a:prstGeom prst="rect">
              <a:avLst/>
            </a:prstGeom>
            <a:noFill/>
            <a:ln>
              <a:noFill/>
            </a:ln>
            <a:effectLst>
              <a:outerShdw blurRad="292100" dist="139700" dir="2700000" algn="tl" rotWithShape="0">
                <a:srgbClr val="333333">
                  <a:alpha val="64705"/>
                </a:srgbClr>
              </a:outerShdw>
            </a:effectLst>
          </p:spPr>
        </p:pic>
        <p:sp>
          <p:nvSpPr>
            <p:cNvPr id="931" name="Google Shape;931;p62"/>
            <p:cNvSpPr txBox="1"/>
            <p:nvPr/>
          </p:nvSpPr>
          <p:spPr>
            <a:xfrm>
              <a:off x="8751634" y="1277794"/>
              <a:ext cx="1192146" cy="40264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a:solidFill>
                    <a:schemeClr val="dk1"/>
                  </a:solidFill>
                  <a:latin typeface="Calibri"/>
                  <a:ea typeface="Calibri"/>
                  <a:cs typeface="Calibri"/>
                  <a:sym typeface="Calibri"/>
                </a:rPr>
                <a:t>April 2018</a:t>
              </a:r>
              <a:endParaRPr/>
            </a:p>
          </p:txBody>
        </p:sp>
      </p:grpSp>
      <p:grpSp>
        <p:nvGrpSpPr>
          <p:cNvPr id="932" name="Google Shape;932;p62"/>
          <p:cNvGrpSpPr/>
          <p:nvPr/>
        </p:nvGrpSpPr>
        <p:grpSpPr>
          <a:xfrm>
            <a:off x="7203659" y="4515728"/>
            <a:ext cx="2258251" cy="1878818"/>
            <a:chOff x="7062849" y="4768052"/>
            <a:chExt cx="2258251" cy="1878818"/>
          </a:xfrm>
        </p:grpSpPr>
        <p:pic>
          <p:nvPicPr>
            <p:cNvPr id="933" name="Google Shape;933;p62"/>
            <p:cNvPicPr preferRelativeResize="0"/>
            <p:nvPr/>
          </p:nvPicPr>
          <p:blipFill rotWithShape="1">
            <a:blip r:embed="rId11">
              <a:alphaModFix/>
            </a:blip>
            <a:srcRect/>
            <a:stretch/>
          </p:blipFill>
          <p:spPr>
            <a:xfrm>
              <a:off x="7111300" y="4768052"/>
              <a:ext cx="2209800" cy="762000"/>
            </a:xfrm>
            <a:prstGeom prst="rect">
              <a:avLst/>
            </a:prstGeom>
            <a:noFill/>
            <a:ln>
              <a:noFill/>
            </a:ln>
          </p:spPr>
        </p:pic>
        <p:pic>
          <p:nvPicPr>
            <p:cNvPr id="934" name="Google Shape;934;p62"/>
            <p:cNvPicPr preferRelativeResize="0"/>
            <p:nvPr/>
          </p:nvPicPr>
          <p:blipFill rotWithShape="1">
            <a:blip r:embed="rId12">
              <a:alphaModFix/>
            </a:blip>
            <a:srcRect/>
            <a:stretch/>
          </p:blipFill>
          <p:spPr>
            <a:xfrm>
              <a:off x="7412120" y="5309049"/>
              <a:ext cx="1105152" cy="558927"/>
            </a:xfrm>
            <a:prstGeom prst="rect">
              <a:avLst/>
            </a:prstGeom>
            <a:noFill/>
            <a:ln>
              <a:noFill/>
            </a:ln>
          </p:spPr>
        </p:pic>
        <p:sp>
          <p:nvSpPr>
            <p:cNvPr id="935" name="Google Shape;935;p62"/>
            <p:cNvSpPr txBox="1"/>
            <p:nvPr/>
          </p:nvSpPr>
          <p:spPr>
            <a:xfrm>
              <a:off x="7062849" y="5877429"/>
              <a:ext cx="2156488"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a:solidFill>
                    <a:schemeClr val="dk1"/>
                  </a:solidFill>
                  <a:latin typeface="Calibri"/>
                  <a:ea typeface="Calibri"/>
                  <a:cs typeface="Calibri"/>
                  <a:sym typeface="Calibri"/>
                </a:rPr>
                <a:t>April 18th 2019,</a:t>
              </a:r>
              <a:endParaRPr/>
            </a:p>
            <a:p>
              <a:pPr marL="0" marR="0" lvl="0" indent="0" algn="l" rtl="0">
                <a:spcBef>
                  <a:spcPts val="0"/>
                </a:spcBef>
                <a:spcAft>
                  <a:spcPts val="0"/>
                </a:spcAft>
                <a:buNone/>
              </a:pPr>
              <a:r>
                <a:rPr lang="en-US" sz="1100">
                  <a:solidFill>
                    <a:schemeClr val="dk1"/>
                  </a:solidFill>
                  <a:latin typeface="Calibri"/>
                  <a:ea typeface="Calibri"/>
                  <a:cs typeface="Calibri"/>
                  <a:sym typeface="Calibri"/>
                </a:rPr>
                <a:t>NWO, ZonMW, KNAW</a:t>
              </a:r>
              <a:endParaRPr/>
            </a:p>
            <a:p>
              <a:pPr marL="0" marR="0" lvl="0" indent="0" algn="l" rtl="0">
                <a:spcBef>
                  <a:spcPts val="0"/>
                </a:spcBef>
                <a:spcAft>
                  <a:spcPts val="0"/>
                </a:spcAft>
                <a:buNone/>
              </a:pPr>
              <a:r>
                <a:rPr lang="en-US" sz="1100">
                  <a:solidFill>
                    <a:schemeClr val="dk1"/>
                  </a:solidFill>
                  <a:latin typeface="Calibri"/>
                  <a:ea typeface="Calibri"/>
                  <a:cs typeface="Calibri"/>
                  <a:sym typeface="Calibri"/>
                </a:rPr>
                <a:t>Sign the DORA agreement</a:t>
              </a:r>
              <a:endParaRPr/>
            </a:p>
            <a:p>
              <a:pPr marL="0" marR="0" lvl="0" indent="0" algn="l" rtl="0">
                <a:spcBef>
                  <a:spcPts val="0"/>
                </a:spcBef>
                <a:spcAft>
                  <a:spcPts val="0"/>
                </a:spcAft>
                <a:buNone/>
              </a:pPr>
              <a:r>
                <a:rPr lang="en-US" sz="1100" u="sng">
                  <a:solidFill>
                    <a:schemeClr val="dk1"/>
                  </a:solidFill>
                  <a:latin typeface="Calibri"/>
                  <a:ea typeface="Calibri"/>
                  <a:cs typeface="Calibri"/>
                  <a:sym typeface="Calibri"/>
                  <a:hlinkClick r:id="rId13">
                    <a:extLst>
                      <a:ext uri="{A12FA001-AC4F-418D-AE19-62706E023703}">
                        <ahyp:hlinkClr xmlns:ahyp="http://schemas.microsoft.com/office/drawing/2018/hyperlinkcolor" val="tx"/>
                      </a:ext>
                    </a:extLst>
                  </a:hlinkClick>
                </a:rPr>
                <a:t>http://sfdora.org/</a:t>
              </a:r>
              <a:r>
                <a:rPr lang="en-US" sz="1100">
                  <a:solidFill>
                    <a:schemeClr val="dk1"/>
                  </a:solidFill>
                  <a:latin typeface="Calibri"/>
                  <a:ea typeface="Calibri"/>
                  <a:cs typeface="Calibri"/>
                  <a:sym typeface="Calibri"/>
                </a:rPr>
                <a:t> </a:t>
              </a:r>
              <a:endParaRPr/>
            </a:p>
          </p:txBody>
        </p:sp>
      </p:grpSp>
      <p:grpSp>
        <p:nvGrpSpPr>
          <p:cNvPr id="936" name="Google Shape;936;p62"/>
          <p:cNvGrpSpPr/>
          <p:nvPr/>
        </p:nvGrpSpPr>
        <p:grpSpPr>
          <a:xfrm>
            <a:off x="2250749" y="4768052"/>
            <a:ext cx="1435377" cy="634889"/>
            <a:chOff x="9565418" y="3299791"/>
            <a:chExt cx="2075291" cy="866691"/>
          </a:xfrm>
        </p:grpSpPr>
        <p:cxnSp>
          <p:nvCxnSpPr>
            <p:cNvPr id="937" name="Google Shape;937;p62"/>
            <p:cNvCxnSpPr/>
            <p:nvPr/>
          </p:nvCxnSpPr>
          <p:spPr>
            <a:xfrm>
              <a:off x="9565418" y="3967700"/>
              <a:ext cx="2051437" cy="0"/>
            </a:xfrm>
            <a:prstGeom prst="straightConnector1">
              <a:avLst/>
            </a:prstGeom>
            <a:noFill/>
            <a:ln w="76200" cap="flat" cmpd="sng">
              <a:solidFill>
                <a:srgbClr val="FFFF00">
                  <a:alpha val="60000"/>
                </a:srgbClr>
              </a:solidFill>
              <a:prstDash val="solid"/>
              <a:miter lim="800000"/>
              <a:headEnd type="none" w="sm" len="sm"/>
              <a:tailEnd type="none" w="sm" len="sm"/>
            </a:ln>
          </p:spPr>
        </p:cxnSp>
        <p:cxnSp>
          <p:nvCxnSpPr>
            <p:cNvPr id="938" name="Google Shape;938;p62"/>
            <p:cNvCxnSpPr/>
            <p:nvPr/>
          </p:nvCxnSpPr>
          <p:spPr>
            <a:xfrm>
              <a:off x="11211338" y="3299791"/>
              <a:ext cx="0" cy="842837"/>
            </a:xfrm>
            <a:prstGeom prst="straightConnector1">
              <a:avLst/>
            </a:prstGeom>
            <a:noFill/>
            <a:ln w="76200" cap="flat" cmpd="sng">
              <a:solidFill>
                <a:srgbClr val="FFFF00">
                  <a:alpha val="60000"/>
                </a:srgbClr>
              </a:solidFill>
              <a:prstDash val="solid"/>
              <a:miter lim="800000"/>
              <a:headEnd type="none" w="sm" len="sm"/>
              <a:tailEnd type="none" w="sm" len="sm"/>
            </a:ln>
          </p:spPr>
        </p:cxnSp>
        <p:cxnSp>
          <p:nvCxnSpPr>
            <p:cNvPr id="939" name="Google Shape;939;p62"/>
            <p:cNvCxnSpPr/>
            <p:nvPr/>
          </p:nvCxnSpPr>
          <p:spPr>
            <a:xfrm>
              <a:off x="9589272" y="3538330"/>
              <a:ext cx="2051437" cy="0"/>
            </a:xfrm>
            <a:prstGeom prst="straightConnector1">
              <a:avLst/>
            </a:prstGeom>
            <a:noFill/>
            <a:ln w="76200" cap="flat" cmpd="sng">
              <a:solidFill>
                <a:srgbClr val="FFFF00">
                  <a:alpha val="60000"/>
                </a:srgbClr>
              </a:solidFill>
              <a:prstDash val="solid"/>
              <a:miter lim="800000"/>
              <a:headEnd type="none" w="sm" len="sm"/>
              <a:tailEnd type="none" w="sm" len="sm"/>
            </a:ln>
          </p:spPr>
        </p:cxnSp>
        <p:cxnSp>
          <p:nvCxnSpPr>
            <p:cNvPr id="940" name="Google Shape;940;p62"/>
            <p:cNvCxnSpPr/>
            <p:nvPr/>
          </p:nvCxnSpPr>
          <p:spPr>
            <a:xfrm>
              <a:off x="9668785" y="3323645"/>
              <a:ext cx="0" cy="842837"/>
            </a:xfrm>
            <a:prstGeom prst="straightConnector1">
              <a:avLst/>
            </a:prstGeom>
            <a:noFill/>
            <a:ln w="76200" cap="flat" cmpd="sng">
              <a:solidFill>
                <a:srgbClr val="FFFF00">
                  <a:alpha val="60000"/>
                </a:srgbClr>
              </a:solidFill>
              <a:prstDash val="solid"/>
              <a:miter lim="800000"/>
              <a:headEnd type="none" w="sm" len="sm"/>
              <a:tailEnd type="none" w="sm" len="sm"/>
            </a:ln>
          </p:spPr>
        </p:cxnSp>
      </p:grpSp>
      <p:grpSp>
        <p:nvGrpSpPr>
          <p:cNvPr id="941" name="Google Shape;941;p62"/>
          <p:cNvGrpSpPr/>
          <p:nvPr/>
        </p:nvGrpSpPr>
        <p:grpSpPr>
          <a:xfrm>
            <a:off x="5150826" y="974948"/>
            <a:ext cx="2033077" cy="3029016"/>
            <a:chOff x="5731294" y="117773"/>
            <a:chExt cx="3104559" cy="4711892"/>
          </a:xfrm>
        </p:grpSpPr>
        <p:pic>
          <p:nvPicPr>
            <p:cNvPr id="942" name="Google Shape;942;p62"/>
            <p:cNvPicPr preferRelativeResize="0"/>
            <p:nvPr/>
          </p:nvPicPr>
          <p:blipFill rotWithShape="1">
            <a:blip r:embed="rId14">
              <a:alphaModFix/>
            </a:blip>
            <a:srcRect/>
            <a:stretch/>
          </p:blipFill>
          <p:spPr>
            <a:xfrm>
              <a:off x="5770559" y="117773"/>
              <a:ext cx="3051808" cy="4246704"/>
            </a:xfrm>
            <a:prstGeom prst="rect">
              <a:avLst/>
            </a:prstGeom>
            <a:noFill/>
            <a:ln>
              <a:noFill/>
            </a:ln>
            <a:effectLst>
              <a:outerShdw blurRad="292100" dist="139700" dir="2700000" algn="tl" rotWithShape="0">
                <a:srgbClr val="333333">
                  <a:alpha val="64705"/>
                </a:srgbClr>
              </a:outerShdw>
            </a:effectLst>
          </p:spPr>
        </p:pic>
        <p:sp>
          <p:nvSpPr>
            <p:cNvPr id="943" name="Google Shape;943;p62"/>
            <p:cNvSpPr/>
            <p:nvPr/>
          </p:nvSpPr>
          <p:spPr>
            <a:xfrm>
              <a:off x="5731294" y="4393806"/>
              <a:ext cx="3104559" cy="4358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900" u="sng">
                  <a:solidFill>
                    <a:schemeClr val="dk1"/>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http://ec.europa.eu/research/openscience/pdf/report.pdf</a:t>
              </a:r>
              <a:r>
                <a:rPr lang="en-US" sz="900">
                  <a:solidFill>
                    <a:schemeClr val="dk1"/>
                  </a:solidFill>
                  <a:latin typeface="Calibri"/>
                  <a:ea typeface="Calibri"/>
                  <a:cs typeface="Calibri"/>
                  <a:sym typeface="Calibri"/>
                </a:rPr>
                <a:t> </a:t>
              </a:r>
              <a:endParaRPr/>
            </a:p>
          </p:txBody>
        </p:sp>
        <p:sp>
          <p:nvSpPr>
            <p:cNvPr id="944" name="Google Shape;944;p62"/>
            <p:cNvSpPr txBox="1"/>
            <p:nvPr/>
          </p:nvSpPr>
          <p:spPr>
            <a:xfrm>
              <a:off x="7683914" y="3995145"/>
              <a:ext cx="906524" cy="30873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050">
                  <a:solidFill>
                    <a:schemeClr val="dk1"/>
                  </a:solidFill>
                  <a:latin typeface="Calibri"/>
                  <a:ea typeface="Calibri"/>
                  <a:cs typeface="Calibri"/>
                  <a:sym typeface="Calibri"/>
                </a:rPr>
                <a:t>June 2017</a:t>
              </a:r>
              <a:endParaRPr/>
            </a:p>
          </p:txBody>
        </p:sp>
      </p:grpSp>
      <p:pic>
        <p:nvPicPr>
          <p:cNvPr id="945" name="Google Shape;945;p62"/>
          <p:cNvPicPr preferRelativeResize="0"/>
          <p:nvPr/>
        </p:nvPicPr>
        <p:blipFill rotWithShape="1">
          <a:blip r:embed="rId16">
            <a:alphaModFix/>
          </a:blip>
          <a:srcRect/>
          <a:stretch/>
        </p:blipFill>
        <p:spPr>
          <a:xfrm>
            <a:off x="2908852" y="981829"/>
            <a:ext cx="2049931" cy="2729972"/>
          </a:xfrm>
          <a:prstGeom prst="rect">
            <a:avLst/>
          </a:prstGeom>
          <a:noFill/>
          <a:ln>
            <a:noFill/>
          </a:ln>
          <a:effectLst>
            <a:outerShdw blurRad="292100" dist="139700" dir="2700000" algn="tl" rotWithShape="0">
              <a:srgbClr val="333333">
                <a:alpha val="64705"/>
              </a:srgbClr>
            </a:outerShdw>
          </a:effectLst>
        </p:spPr>
      </p:pic>
      <p:pic>
        <p:nvPicPr>
          <p:cNvPr id="946" name="Google Shape;946;p62"/>
          <p:cNvPicPr preferRelativeResize="0"/>
          <p:nvPr/>
        </p:nvPicPr>
        <p:blipFill rotWithShape="1">
          <a:blip r:embed="rId17">
            <a:alphaModFix/>
          </a:blip>
          <a:srcRect/>
          <a:stretch/>
        </p:blipFill>
        <p:spPr>
          <a:xfrm>
            <a:off x="219052" y="985529"/>
            <a:ext cx="1921703" cy="2719391"/>
          </a:xfrm>
          <a:prstGeom prst="rect">
            <a:avLst/>
          </a:prstGeom>
          <a:noFill/>
          <a:ln>
            <a:noFill/>
          </a:ln>
          <a:effectLst>
            <a:outerShdw blurRad="292100" dist="139700" dir="2700000" algn="tl" rotWithShape="0">
              <a:srgbClr val="333333">
                <a:alpha val="64705"/>
              </a:srgbClr>
            </a:outerShdw>
          </a:effectLst>
        </p:spPr>
      </p:pic>
      <p:grpSp>
        <p:nvGrpSpPr>
          <p:cNvPr id="947" name="Google Shape;947;p62"/>
          <p:cNvGrpSpPr/>
          <p:nvPr/>
        </p:nvGrpSpPr>
        <p:grpSpPr>
          <a:xfrm>
            <a:off x="1478646" y="2463461"/>
            <a:ext cx="2750081" cy="3946979"/>
            <a:chOff x="1827469" y="2463461"/>
            <a:chExt cx="2750081" cy="3946979"/>
          </a:xfrm>
        </p:grpSpPr>
        <p:pic>
          <p:nvPicPr>
            <p:cNvPr id="948" name="Google Shape;948;p62"/>
            <p:cNvPicPr preferRelativeResize="0"/>
            <p:nvPr/>
          </p:nvPicPr>
          <p:blipFill rotWithShape="1">
            <a:blip r:embed="rId18">
              <a:alphaModFix/>
            </a:blip>
            <a:srcRect/>
            <a:stretch/>
          </p:blipFill>
          <p:spPr>
            <a:xfrm>
              <a:off x="1827469" y="2478845"/>
              <a:ext cx="2750081" cy="3915700"/>
            </a:xfrm>
            <a:prstGeom prst="rect">
              <a:avLst/>
            </a:prstGeom>
            <a:noFill/>
            <a:ln>
              <a:noFill/>
            </a:ln>
            <a:effectLst>
              <a:outerShdw blurRad="292100" dist="139700" dir="2700000" algn="tl" rotWithShape="0">
                <a:srgbClr val="333333">
                  <a:alpha val="64705"/>
                </a:srgbClr>
              </a:outerShdw>
            </a:effectLst>
          </p:spPr>
        </p:pic>
        <p:sp>
          <p:nvSpPr>
            <p:cNvPr id="949" name="Google Shape;949;p62"/>
            <p:cNvSpPr txBox="1"/>
            <p:nvPr/>
          </p:nvSpPr>
          <p:spPr>
            <a:xfrm>
              <a:off x="1839979" y="2463461"/>
              <a:ext cx="2451558"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a:solidFill>
                    <a:schemeClr val="dk1"/>
                  </a:solidFill>
                  <a:latin typeface="Calibri"/>
                  <a:ea typeface="Calibri"/>
                  <a:cs typeface="Calibri"/>
                  <a:sym typeface="Calibri"/>
                </a:rPr>
                <a:t>Nov 2019, VSNU position Paper: </a:t>
              </a:r>
              <a:endParaRPr sz="1100">
                <a:solidFill>
                  <a:schemeClr val="dk1"/>
                </a:solidFill>
                <a:latin typeface="Calibri"/>
                <a:ea typeface="Calibri"/>
                <a:cs typeface="Calibri"/>
                <a:sym typeface="Calibri"/>
              </a:endParaRPr>
            </a:p>
          </p:txBody>
        </p:sp>
        <p:sp>
          <p:nvSpPr>
            <p:cNvPr id="950" name="Google Shape;950;p62"/>
            <p:cNvSpPr/>
            <p:nvPr/>
          </p:nvSpPr>
          <p:spPr>
            <a:xfrm>
              <a:off x="2113191" y="6041108"/>
              <a:ext cx="2455438" cy="36933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US" sz="900" u="sng">
                  <a:solidFill>
                    <a:schemeClr val="dk1"/>
                  </a:solidFill>
                  <a:latin typeface="Calibri"/>
                  <a:ea typeface="Calibri"/>
                  <a:cs typeface="Calibri"/>
                  <a:sym typeface="Calibri"/>
                  <a:hlinkClick r:id="rId19">
                    <a:extLst>
                      <a:ext uri="{A12FA001-AC4F-418D-AE19-62706E023703}">
                        <ahyp:hlinkClr xmlns:ahyp="http://schemas.microsoft.com/office/drawing/2018/hyperlinkcolor" val="tx"/>
                      </a:ext>
                    </a:extLst>
                  </a:hlinkClick>
                </a:rPr>
                <a:t>https://www.vsnu.nl/en_GB/Recognition-and-rewards-of-academics.html</a:t>
              </a:r>
              <a:r>
                <a:rPr lang="en-US" sz="900">
                  <a:solidFill>
                    <a:schemeClr val="dk1"/>
                  </a:solidFill>
                  <a:latin typeface="Calibri"/>
                  <a:ea typeface="Calibri"/>
                  <a:cs typeface="Calibri"/>
                  <a:sym typeface="Calibri"/>
                </a:rPr>
                <a:t> </a:t>
              </a:r>
              <a:endParaRPr/>
            </a:p>
          </p:txBody>
        </p:sp>
        <p:pic>
          <p:nvPicPr>
            <p:cNvPr id="951" name="Google Shape;951;p62"/>
            <p:cNvPicPr preferRelativeResize="0"/>
            <p:nvPr/>
          </p:nvPicPr>
          <p:blipFill rotWithShape="1">
            <a:blip r:embed="rId20">
              <a:alphaModFix/>
            </a:blip>
            <a:srcRect/>
            <a:stretch/>
          </p:blipFill>
          <p:spPr>
            <a:xfrm>
              <a:off x="4043382" y="2974133"/>
              <a:ext cx="496309" cy="441715"/>
            </a:xfrm>
            <a:prstGeom prst="rect">
              <a:avLst/>
            </a:prstGeom>
            <a:noFill/>
            <a:ln>
              <a:noFill/>
            </a:ln>
          </p:spPr>
        </p:pic>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Shape 955"/>
        <p:cNvGrpSpPr/>
        <p:nvPr/>
      </p:nvGrpSpPr>
      <p:grpSpPr>
        <a:xfrm>
          <a:off x="0" y="0"/>
          <a:ext cx="0" cy="0"/>
          <a:chOff x="0" y="0"/>
          <a:chExt cx="0" cy="0"/>
        </a:xfrm>
      </p:grpSpPr>
      <p:sp>
        <p:nvSpPr>
          <p:cNvPr id="956" name="Google Shape;956;p63"/>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SDG SURVEY - FIRST RESULTS: PAPERS ACCEPTED / REJECTED PER SDG</a:t>
            </a:r>
            <a:endParaRPr/>
          </a:p>
        </p:txBody>
      </p:sp>
      <p:pic>
        <p:nvPicPr>
          <p:cNvPr id="957" name="Google Shape;957;p63"/>
          <p:cNvPicPr preferRelativeResize="0"/>
          <p:nvPr/>
        </p:nvPicPr>
        <p:blipFill rotWithShape="1">
          <a:blip r:embed="rId3">
            <a:alphaModFix/>
          </a:blip>
          <a:srcRect/>
          <a:stretch/>
        </p:blipFill>
        <p:spPr>
          <a:xfrm>
            <a:off x="322516" y="1818827"/>
            <a:ext cx="9496494" cy="4162455"/>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Shape 961"/>
        <p:cNvGrpSpPr/>
        <p:nvPr/>
      </p:nvGrpSpPr>
      <p:grpSpPr>
        <a:xfrm>
          <a:off x="0" y="0"/>
          <a:ext cx="0" cy="0"/>
          <a:chOff x="0" y="0"/>
          <a:chExt cx="0" cy="0"/>
        </a:xfrm>
      </p:grpSpPr>
      <p:pic>
        <p:nvPicPr>
          <p:cNvPr id="962" name="Google Shape;962;p64"/>
          <p:cNvPicPr preferRelativeResize="0"/>
          <p:nvPr/>
        </p:nvPicPr>
        <p:blipFill rotWithShape="1">
          <a:blip r:embed="rId3">
            <a:alphaModFix/>
          </a:blip>
          <a:srcRect/>
          <a:stretch/>
        </p:blipFill>
        <p:spPr>
          <a:xfrm>
            <a:off x="1353879" y="1301980"/>
            <a:ext cx="8980966" cy="5439387"/>
          </a:xfrm>
          <a:prstGeom prst="rect">
            <a:avLst/>
          </a:prstGeom>
          <a:noFill/>
          <a:ln>
            <a:noFill/>
          </a:ln>
          <a:effectLst>
            <a:outerShdw blurRad="292100" dist="139700" dir="2700000" algn="tl" rotWithShape="0">
              <a:srgbClr val="333333">
                <a:alpha val="64705"/>
              </a:srgbClr>
            </a:outerShdw>
          </a:effectLst>
        </p:spPr>
      </p:pic>
      <p:sp>
        <p:nvSpPr>
          <p:cNvPr id="963" name="Google Shape;963;p64"/>
          <p:cNvSpPr/>
          <p:nvPr/>
        </p:nvSpPr>
        <p:spPr>
          <a:xfrm>
            <a:off x="143340" y="6307375"/>
            <a:ext cx="605678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https://zenodo.org/communities/aurora-universities-network/</a:t>
            </a:r>
            <a:r>
              <a:rPr lang="en-US" sz="1800">
                <a:solidFill>
                  <a:schemeClr val="dk1"/>
                </a:solidFill>
                <a:latin typeface="Calibri"/>
                <a:ea typeface="Calibri"/>
                <a:cs typeface="Calibri"/>
                <a:sym typeface="Calibri"/>
              </a:rPr>
              <a:t> </a:t>
            </a:r>
            <a:endParaRPr/>
          </a:p>
        </p:txBody>
      </p:sp>
      <p:pic>
        <p:nvPicPr>
          <p:cNvPr id="964" name="Google Shape;964;p64"/>
          <p:cNvPicPr preferRelativeResize="0"/>
          <p:nvPr/>
        </p:nvPicPr>
        <p:blipFill rotWithShape="1">
          <a:blip r:embed="rId5">
            <a:alphaModFix/>
          </a:blip>
          <a:srcRect/>
          <a:stretch/>
        </p:blipFill>
        <p:spPr>
          <a:xfrm>
            <a:off x="643384" y="2981498"/>
            <a:ext cx="2749691" cy="3111660"/>
          </a:xfrm>
          <a:prstGeom prst="rect">
            <a:avLst/>
          </a:prstGeom>
          <a:noFill/>
          <a:ln>
            <a:noFill/>
          </a:ln>
          <a:effectLst>
            <a:outerShdw blurRad="292100" dist="139700" dir="2700000" algn="tl" rotWithShape="0">
              <a:srgbClr val="333333">
                <a:alpha val="64705"/>
              </a:srgbClr>
            </a:outerShdw>
          </a:effectLst>
        </p:spPr>
      </p:pic>
      <p:pic>
        <p:nvPicPr>
          <p:cNvPr id="965" name="Google Shape;965;p64"/>
          <p:cNvPicPr preferRelativeResize="0"/>
          <p:nvPr/>
        </p:nvPicPr>
        <p:blipFill rotWithShape="1">
          <a:blip r:embed="rId6">
            <a:alphaModFix/>
          </a:blip>
          <a:srcRect/>
          <a:stretch/>
        </p:blipFill>
        <p:spPr>
          <a:xfrm>
            <a:off x="4914513" y="1906599"/>
            <a:ext cx="2235315" cy="4400776"/>
          </a:xfrm>
          <a:prstGeom prst="rect">
            <a:avLst/>
          </a:prstGeom>
          <a:noFill/>
          <a:ln>
            <a:noFill/>
          </a:ln>
          <a:effectLst>
            <a:outerShdw blurRad="292100" dist="139700" dir="2700000" algn="tl" rotWithShape="0">
              <a:srgbClr val="333333">
                <a:alpha val="64705"/>
              </a:srgbClr>
            </a:outerShdw>
          </a:effectLst>
        </p:spPr>
      </p:pic>
      <p:sp>
        <p:nvSpPr>
          <p:cNvPr id="966" name="Google Shape;966;p64"/>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PREPARATIONS FOR </a:t>
            </a:r>
            <a:br>
              <a:rPr lang="en-US"/>
            </a:br>
            <a:r>
              <a:rPr lang="en-US"/>
              <a:t>RELEASE OF QUERIES AND SURVEY DATA : MAY 2020</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78CBF-FA57-4C4C-980F-F12FE00BD130}"/>
              </a:ext>
            </a:extLst>
          </p:cNvPr>
          <p:cNvSpPr>
            <a:spLocks noGrp="1"/>
          </p:cNvSpPr>
          <p:nvPr>
            <p:ph type="title"/>
          </p:nvPr>
        </p:nvSpPr>
        <p:spPr/>
        <p:txBody>
          <a:bodyPr/>
          <a:lstStyle/>
          <a:p>
            <a:r>
              <a:rPr lang="en-US" dirty="0"/>
              <a:t>D1: Evaluation of the AURORA SDG QUERIES v5</a:t>
            </a:r>
            <a:endParaRPr lang="LID4096" dirty="0"/>
          </a:p>
        </p:txBody>
      </p:sp>
      <p:pic>
        <p:nvPicPr>
          <p:cNvPr id="3" name="Google Shape;260;p10">
            <a:extLst>
              <a:ext uri="{FF2B5EF4-FFF2-40B4-BE49-F238E27FC236}">
                <a16:creationId xmlns:a16="http://schemas.microsoft.com/office/drawing/2014/main" id="{E265069D-495D-4B44-B78D-4E2F777C92AB}"/>
              </a:ext>
            </a:extLst>
          </p:cNvPr>
          <p:cNvPicPr preferRelativeResize="0"/>
          <p:nvPr/>
        </p:nvPicPr>
        <p:blipFill>
          <a:blip r:embed="rId2">
            <a:alphaModFix/>
          </a:blip>
          <a:stretch>
            <a:fillRect/>
          </a:stretch>
        </p:blipFill>
        <p:spPr>
          <a:xfrm>
            <a:off x="143340" y="1609213"/>
            <a:ext cx="5588987" cy="4847906"/>
          </a:xfrm>
          <a:prstGeom prst="rect">
            <a:avLst/>
          </a:prstGeom>
          <a:noFill/>
          <a:ln>
            <a:noFill/>
          </a:ln>
        </p:spPr>
      </p:pic>
      <p:cxnSp>
        <p:nvCxnSpPr>
          <p:cNvPr id="5" name="Straight Connector 4">
            <a:extLst>
              <a:ext uri="{FF2B5EF4-FFF2-40B4-BE49-F238E27FC236}">
                <a16:creationId xmlns:a16="http://schemas.microsoft.com/office/drawing/2014/main" id="{F1A501A7-8445-48E4-B2EA-064220667A93}"/>
              </a:ext>
            </a:extLst>
          </p:cNvPr>
          <p:cNvCxnSpPr>
            <a:cxnSpLocks/>
          </p:cNvCxnSpPr>
          <p:nvPr/>
        </p:nvCxnSpPr>
        <p:spPr>
          <a:xfrm flipV="1">
            <a:off x="1266092" y="1609213"/>
            <a:ext cx="0" cy="4228879"/>
          </a:xfrm>
          <a:prstGeom prst="line">
            <a:avLst/>
          </a:prstGeom>
          <a:ln>
            <a:prstDash val="sysDash"/>
          </a:ln>
        </p:spPr>
        <p:style>
          <a:lnRef idx="3">
            <a:schemeClr val="accent1"/>
          </a:lnRef>
          <a:fillRef idx="0">
            <a:schemeClr val="accent1"/>
          </a:fillRef>
          <a:effectRef idx="2">
            <a:schemeClr val="accent1"/>
          </a:effectRef>
          <a:fontRef idx="minor">
            <a:schemeClr val="tx1"/>
          </a:fontRef>
        </p:style>
      </p:cxnSp>
      <p:cxnSp>
        <p:nvCxnSpPr>
          <p:cNvPr id="7" name="Straight Connector 6">
            <a:extLst>
              <a:ext uri="{FF2B5EF4-FFF2-40B4-BE49-F238E27FC236}">
                <a16:creationId xmlns:a16="http://schemas.microsoft.com/office/drawing/2014/main" id="{22194395-AD4C-4582-8B7B-C9923EECE7C2}"/>
              </a:ext>
            </a:extLst>
          </p:cNvPr>
          <p:cNvCxnSpPr>
            <a:cxnSpLocks/>
          </p:cNvCxnSpPr>
          <p:nvPr/>
        </p:nvCxnSpPr>
        <p:spPr>
          <a:xfrm flipH="1">
            <a:off x="307731" y="2945423"/>
            <a:ext cx="4325815" cy="0"/>
          </a:xfrm>
          <a:prstGeom prst="line">
            <a:avLst/>
          </a:prstGeom>
          <a:ln>
            <a:prstDash val="sysDash"/>
          </a:ln>
        </p:spPr>
        <p:style>
          <a:lnRef idx="3">
            <a:schemeClr val="accent1"/>
          </a:lnRef>
          <a:fillRef idx="0">
            <a:schemeClr val="accent1"/>
          </a:fillRef>
          <a:effectRef idx="2">
            <a:schemeClr val="accent1"/>
          </a:effectRef>
          <a:fontRef idx="minor">
            <a:schemeClr val="tx1"/>
          </a:fontRef>
        </p:style>
      </p:cxnSp>
      <p:sp>
        <p:nvSpPr>
          <p:cNvPr id="11" name="TextBox 10">
            <a:extLst>
              <a:ext uri="{FF2B5EF4-FFF2-40B4-BE49-F238E27FC236}">
                <a16:creationId xmlns:a16="http://schemas.microsoft.com/office/drawing/2014/main" id="{26007F85-FC93-4D08-A0FB-C381FB553009}"/>
              </a:ext>
            </a:extLst>
          </p:cNvPr>
          <p:cNvSpPr txBox="1"/>
          <p:nvPr/>
        </p:nvSpPr>
        <p:spPr>
          <a:xfrm>
            <a:off x="822080" y="1301436"/>
            <a:ext cx="3121269" cy="307777"/>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dirty="0">
                <a:solidFill>
                  <a:schemeClr val="accent1"/>
                </a:solidFill>
              </a:rPr>
              <a:t>Average Recall: 14%</a:t>
            </a:r>
            <a:endParaRPr lang="LID4096" dirty="0">
              <a:solidFill>
                <a:schemeClr val="accent1"/>
              </a:solidFill>
            </a:endParaRPr>
          </a:p>
        </p:txBody>
      </p:sp>
      <p:sp>
        <p:nvSpPr>
          <p:cNvPr id="12" name="TextBox 11">
            <a:extLst>
              <a:ext uri="{FF2B5EF4-FFF2-40B4-BE49-F238E27FC236}">
                <a16:creationId xmlns:a16="http://schemas.microsoft.com/office/drawing/2014/main" id="{A75EEE76-8841-4645-AAC3-FAD1BBA8B8E5}"/>
              </a:ext>
            </a:extLst>
          </p:cNvPr>
          <p:cNvSpPr txBox="1"/>
          <p:nvPr/>
        </p:nvSpPr>
        <p:spPr>
          <a:xfrm>
            <a:off x="4633546" y="2620282"/>
            <a:ext cx="1374916" cy="523220"/>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dirty="0">
                <a:solidFill>
                  <a:schemeClr val="accent1"/>
                </a:solidFill>
              </a:rPr>
              <a:t>Average </a:t>
            </a:r>
          </a:p>
          <a:p>
            <a:r>
              <a:rPr lang="en-US" dirty="0">
                <a:solidFill>
                  <a:schemeClr val="accent1"/>
                </a:solidFill>
              </a:rPr>
              <a:t>Precision: 70%</a:t>
            </a:r>
            <a:endParaRPr lang="LID4096" dirty="0">
              <a:solidFill>
                <a:schemeClr val="accent1"/>
              </a:solidFill>
            </a:endParaRPr>
          </a:p>
        </p:txBody>
      </p:sp>
      <p:sp>
        <p:nvSpPr>
          <p:cNvPr id="13" name="TextBox 12">
            <a:extLst>
              <a:ext uri="{FF2B5EF4-FFF2-40B4-BE49-F238E27FC236}">
                <a16:creationId xmlns:a16="http://schemas.microsoft.com/office/drawing/2014/main" id="{6EF9A460-D8BF-4F8D-B2CA-7DFBD6E1C14F}"/>
              </a:ext>
            </a:extLst>
          </p:cNvPr>
          <p:cNvSpPr txBox="1"/>
          <p:nvPr/>
        </p:nvSpPr>
        <p:spPr>
          <a:xfrm>
            <a:off x="2017833" y="4127745"/>
            <a:ext cx="729761" cy="307777"/>
          </a:xfrm>
          <a:prstGeom prst="rect">
            <a:avLst/>
          </a:prstGeom>
          <a:noFill/>
        </p:spPr>
        <p:txBody>
          <a:bodyPr wrap="square" rtlCol="0">
            <a:spAutoFit/>
          </a:bodyPr>
          <a:lstStyle/>
          <a:p>
            <a:r>
              <a:rPr lang="en-US" dirty="0">
                <a:highlight>
                  <a:srgbClr val="FFFF00"/>
                </a:highlight>
              </a:rPr>
              <a:t>v4</a:t>
            </a:r>
            <a:endParaRPr lang="LID4096" dirty="0">
              <a:highlight>
                <a:srgbClr val="FFFF00"/>
              </a:highlight>
            </a:endParaRPr>
          </a:p>
        </p:txBody>
      </p:sp>
      <p:sp>
        <p:nvSpPr>
          <p:cNvPr id="14" name="TextBox 13">
            <a:extLst>
              <a:ext uri="{FF2B5EF4-FFF2-40B4-BE49-F238E27FC236}">
                <a16:creationId xmlns:a16="http://schemas.microsoft.com/office/drawing/2014/main" id="{C07184F3-B896-4D77-88AA-20E2BCA4BC68}"/>
              </a:ext>
            </a:extLst>
          </p:cNvPr>
          <p:cNvSpPr txBox="1"/>
          <p:nvPr/>
        </p:nvSpPr>
        <p:spPr>
          <a:xfrm>
            <a:off x="1652952" y="2989613"/>
            <a:ext cx="729761" cy="307777"/>
          </a:xfrm>
          <a:prstGeom prst="rect">
            <a:avLst/>
          </a:prstGeom>
          <a:noFill/>
        </p:spPr>
        <p:txBody>
          <a:bodyPr wrap="square" rtlCol="0">
            <a:spAutoFit/>
          </a:bodyPr>
          <a:lstStyle/>
          <a:p>
            <a:r>
              <a:rPr lang="en-US" dirty="0">
                <a:highlight>
                  <a:srgbClr val="FFFF00"/>
                </a:highlight>
              </a:rPr>
              <a:t>v5</a:t>
            </a:r>
            <a:endParaRPr lang="LID4096" dirty="0">
              <a:highlight>
                <a:srgbClr val="FFFF00"/>
              </a:highlight>
            </a:endParaRPr>
          </a:p>
        </p:txBody>
      </p:sp>
      <p:sp>
        <p:nvSpPr>
          <p:cNvPr id="15" name="TextBox 14">
            <a:extLst>
              <a:ext uri="{FF2B5EF4-FFF2-40B4-BE49-F238E27FC236}">
                <a16:creationId xmlns:a16="http://schemas.microsoft.com/office/drawing/2014/main" id="{408FF950-725B-4994-9FAA-94964B50A820}"/>
              </a:ext>
            </a:extLst>
          </p:cNvPr>
          <p:cNvSpPr txBox="1"/>
          <p:nvPr/>
        </p:nvSpPr>
        <p:spPr>
          <a:xfrm>
            <a:off x="6176339" y="1609213"/>
            <a:ext cx="5872321" cy="4585871"/>
          </a:xfrm>
          <a:prstGeom prst="rect">
            <a:avLst/>
          </a:prstGeom>
          <a:noFill/>
        </p:spPr>
        <p:txBody>
          <a:bodyPr wrap="square" rtlCol="0">
            <a:spAutoFit/>
          </a:bodyPr>
          <a:lstStyle/>
          <a:p>
            <a:pPr marL="285750" indent="-285750">
              <a:buFont typeface="Arial" panose="020B0604020202020204" pitchFamily="34" charset="0"/>
              <a:buChar char="•"/>
            </a:pPr>
            <a:r>
              <a:rPr lang="en-US" dirty="0"/>
              <a:t>Accuracy (F1-score) of the queries increased 5% after feedback Survey from 244 Senior Researchers. </a:t>
            </a:r>
            <a:br>
              <a:rPr lang="en-US" dirty="0"/>
            </a:br>
            <a:r>
              <a:rPr lang="nl-NL" sz="1200" b="0" i="0" u="none" strike="noStrike" dirty="0">
                <a:solidFill>
                  <a:srgbClr val="006638"/>
                </a:solidFill>
                <a:effectLst/>
                <a:latin typeface="Lato" panose="020F0502020204030203" pitchFamily="34" charset="0"/>
                <a:hlinkClick r:id="rId3"/>
              </a:rPr>
              <a:t>doi:10.5281/zenodo.3813230</a:t>
            </a:r>
            <a:r>
              <a:rPr lang="nl-NL" sz="1200" b="0" i="0" dirty="0">
                <a:solidFill>
                  <a:srgbClr val="212121"/>
                </a:solidFill>
                <a:effectLst/>
                <a:latin typeface="Lato" panose="020F0502020204030203" pitchFamily="34" charset="0"/>
              </a:rPr>
              <a:t> (608 views, 195 downloads</a:t>
            </a:r>
            <a:r>
              <a:rPr lang="en-GB" sz="1200" dirty="0"/>
              <a:t> on 2021-11-12)</a:t>
            </a: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a:t>Precision</a:t>
            </a:r>
            <a:r>
              <a:rPr lang="en-US" dirty="0"/>
              <a:t>: 70% of the papers found by the queries were in fact related to the evaluated SDG, according to the Aurora researchers.</a:t>
            </a:r>
          </a:p>
          <a:p>
            <a:pPr marL="342900" lvl="3" indent="-342900" algn="ctr">
              <a:buFont typeface="Courier New" panose="02070309020205020404" pitchFamily="49" charset="0"/>
              <a:buChar char="o"/>
            </a:pPr>
            <a:r>
              <a:rPr lang="en-US" b="1" i="1" dirty="0"/>
              <a:t>Meaning, a 70% chance a paper is related to an SDG using the Aurora SDG queries v5.</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b="1" dirty="0"/>
              <a:t>Recall</a:t>
            </a:r>
            <a:r>
              <a:rPr lang="en-US" dirty="0"/>
              <a:t>: 14% of the papers suggested by Aurora researchers were found back in the SDG result sets of the queries.</a:t>
            </a:r>
          </a:p>
          <a:p>
            <a:pPr lvl="3" algn="ctr"/>
            <a:r>
              <a:rPr lang="en-US" b="1" i="1" dirty="0"/>
              <a:t>Meaning, the Aurora SDG queries v5 miss 86% of the papers that are related to an SDG.</a:t>
            </a:r>
          </a:p>
          <a:p>
            <a:pPr marL="285750" indent="-285750" algn="ctr">
              <a:buFont typeface="Arial" panose="020B0604020202020204" pitchFamily="34" charset="0"/>
              <a:buChar char="•"/>
            </a:pPr>
            <a:endParaRPr lang="en-US" i="1" dirty="0"/>
          </a:p>
          <a:p>
            <a:pPr marL="285750" indent="-285750">
              <a:buFont typeface="Arial" panose="020B0604020202020204" pitchFamily="34" charset="0"/>
              <a:buChar char="•"/>
            </a:pPr>
            <a:r>
              <a:rPr lang="en-US" dirty="0"/>
              <a:t>Tradeoff: The higher the Recall, the lower the Precision will be.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Advantage: High Precision data can be used to train machine learning models.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Further reading: Evaluation report</a:t>
            </a:r>
            <a:br>
              <a:rPr lang="en-US" dirty="0"/>
            </a:br>
            <a:r>
              <a:rPr lang="en-GB" sz="1200" dirty="0">
                <a:hlinkClick r:id="rId4"/>
              </a:rPr>
              <a:t>doi:10.5281/zenodo.4917107</a:t>
            </a:r>
            <a:r>
              <a:rPr lang="en-GB" sz="1200" dirty="0"/>
              <a:t> (213 views, 92 downloads on 2021-11-12)</a:t>
            </a:r>
            <a:endParaRPr lang="LID4096" dirty="0"/>
          </a:p>
        </p:txBody>
      </p:sp>
    </p:spTree>
    <p:extLst>
      <p:ext uri="{BB962C8B-B14F-4D97-AF65-F5344CB8AC3E}">
        <p14:creationId xmlns:p14="http://schemas.microsoft.com/office/powerpoint/2010/main" val="267221480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Shape 970"/>
        <p:cNvGrpSpPr/>
        <p:nvPr/>
      </p:nvGrpSpPr>
      <p:grpSpPr>
        <a:xfrm>
          <a:off x="0" y="0"/>
          <a:ext cx="0" cy="0"/>
          <a:chOff x="0" y="0"/>
          <a:chExt cx="0" cy="0"/>
        </a:xfrm>
      </p:grpSpPr>
      <p:pic>
        <p:nvPicPr>
          <p:cNvPr id="971" name="Google Shape;971;p65"/>
          <p:cNvPicPr preferRelativeResize="0"/>
          <p:nvPr/>
        </p:nvPicPr>
        <p:blipFill rotWithShape="1">
          <a:blip r:embed="rId3">
            <a:alphaModFix/>
          </a:blip>
          <a:srcRect b="3253"/>
          <a:stretch/>
        </p:blipFill>
        <p:spPr>
          <a:xfrm>
            <a:off x="676588" y="-2743"/>
            <a:ext cx="6684793" cy="6749223"/>
          </a:xfrm>
          <a:prstGeom prst="rect">
            <a:avLst/>
          </a:prstGeom>
          <a:noFill/>
          <a:ln>
            <a:noFill/>
          </a:ln>
          <a:effectLst>
            <a:outerShdw blurRad="292100" dist="139700" dir="2700000" algn="tl" rotWithShape="0">
              <a:srgbClr val="333333">
                <a:alpha val="64705"/>
              </a:srgbClr>
            </a:outerShdw>
          </a:effectLst>
        </p:spPr>
      </p:pic>
      <p:pic>
        <p:nvPicPr>
          <p:cNvPr id="972" name="Google Shape;972;p65"/>
          <p:cNvPicPr preferRelativeResize="0"/>
          <p:nvPr/>
        </p:nvPicPr>
        <p:blipFill rotWithShape="1">
          <a:blip r:embed="rId4">
            <a:alphaModFix/>
          </a:blip>
          <a:srcRect/>
          <a:stretch/>
        </p:blipFill>
        <p:spPr>
          <a:xfrm>
            <a:off x="52766" y="33694"/>
            <a:ext cx="2235315" cy="4400776"/>
          </a:xfrm>
          <a:prstGeom prst="rect">
            <a:avLst/>
          </a:prstGeom>
          <a:noFill/>
          <a:ln>
            <a:noFill/>
          </a:ln>
          <a:effectLst>
            <a:outerShdw blurRad="292100" dist="139700" dir="2700000" algn="tl" rotWithShape="0">
              <a:srgbClr val="333333">
                <a:alpha val="64705"/>
              </a:srgbClr>
            </a:outerShdw>
          </a:effectLst>
        </p:spPr>
      </p:pic>
      <p:pic>
        <p:nvPicPr>
          <p:cNvPr id="973" name="Google Shape;973;p65"/>
          <p:cNvPicPr preferRelativeResize="0"/>
          <p:nvPr/>
        </p:nvPicPr>
        <p:blipFill rotWithShape="1">
          <a:blip r:embed="rId5">
            <a:alphaModFix/>
          </a:blip>
          <a:srcRect/>
          <a:stretch/>
        </p:blipFill>
        <p:spPr>
          <a:xfrm>
            <a:off x="5466731" y="88880"/>
            <a:ext cx="5670615" cy="6565976"/>
          </a:xfrm>
          <a:prstGeom prst="rect">
            <a:avLst/>
          </a:prstGeom>
          <a:noFill/>
          <a:ln>
            <a:noFill/>
          </a:ln>
          <a:effectLst>
            <a:outerShdw blurRad="292100" dist="139700" dir="2700000" algn="tl" rotWithShape="0">
              <a:srgbClr val="333333">
                <a:alpha val="64705"/>
              </a:srgbClr>
            </a:outerShdw>
          </a:effectLst>
        </p:spPr>
      </p:pic>
      <p:sp>
        <p:nvSpPr>
          <p:cNvPr id="974" name="Google Shape;974;p65"/>
          <p:cNvSpPr/>
          <p:nvPr/>
        </p:nvSpPr>
        <p:spPr>
          <a:xfrm>
            <a:off x="4921762" y="4434470"/>
            <a:ext cx="844061" cy="668215"/>
          </a:xfrm>
          <a:prstGeom prst="rightArrow">
            <a:avLst>
              <a:gd name="adj1" fmla="val 50000"/>
              <a:gd name="adj2" fmla="val 50000"/>
            </a:avLst>
          </a:prstGeom>
          <a:solidFill>
            <a:schemeClr val="accent6"/>
          </a:solidFill>
          <a:ln w="12700" cap="flat" cmpd="sng">
            <a:solidFill>
              <a:srgbClr val="407D30"/>
            </a:solidFill>
            <a:prstDash val="solid"/>
            <a:miter lim="800000"/>
            <a:headEnd type="none" w="sm" len="sm"/>
            <a:tailEnd type="none" w="sm" len="sm"/>
          </a:ln>
          <a:effectLst>
            <a:outerShdw blurRad="1016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Shape 978"/>
        <p:cNvGrpSpPr/>
        <p:nvPr/>
      </p:nvGrpSpPr>
      <p:grpSpPr>
        <a:xfrm>
          <a:off x="0" y="0"/>
          <a:ext cx="0" cy="0"/>
          <a:chOff x="0" y="0"/>
          <a:chExt cx="0" cy="0"/>
        </a:xfrm>
      </p:grpSpPr>
      <p:sp>
        <p:nvSpPr>
          <p:cNvPr id="979" name="Google Shape;979;p66"/>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QUERY CRAFTING</a:t>
            </a:r>
            <a:endParaRPr/>
          </a:p>
        </p:txBody>
      </p:sp>
      <p:sp>
        <p:nvSpPr>
          <p:cNvPr id="980" name="Google Shape;980;p66"/>
          <p:cNvSpPr/>
          <p:nvPr/>
        </p:nvSpPr>
        <p:spPr>
          <a:xfrm>
            <a:off x="155141" y="1410588"/>
            <a:ext cx="2877879" cy="5217366"/>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Input information</a:t>
            </a:r>
            <a:endParaRPr/>
          </a:p>
        </p:txBody>
      </p:sp>
      <p:sp>
        <p:nvSpPr>
          <p:cNvPr id="981" name="Google Shape;981;p66"/>
          <p:cNvSpPr/>
          <p:nvPr/>
        </p:nvSpPr>
        <p:spPr>
          <a:xfrm>
            <a:off x="9170781" y="1410588"/>
            <a:ext cx="2877879" cy="5217366"/>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New query</a:t>
            </a:r>
            <a:endParaRPr/>
          </a:p>
        </p:txBody>
      </p:sp>
      <p:sp>
        <p:nvSpPr>
          <p:cNvPr id="982" name="Google Shape;982;p66"/>
          <p:cNvSpPr/>
          <p:nvPr/>
        </p:nvSpPr>
        <p:spPr>
          <a:xfrm>
            <a:off x="398520" y="2119423"/>
            <a:ext cx="2367517" cy="834656"/>
          </a:xfrm>
          <a:prstGeom prst="rect">
            <a:avLst/>
          </a:prstGeom>
          <a:solidFill>
            <a:schemeClr val="accent4">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Aurora SDG queries v4</a:t>
            </a:r>
            <a:endParaRPr/>
          </a:p>
        </p:txBody>
      </p:sp>
      <p:sp>
        <p:nvSpPr>
          <p:cNvPr id="983" name="Google Shape;983;p66"/>
          <p:cNvSpPr/>
          <p:nvPr/>
        </p:nvSpPr>
        <p:spPr>
          <a:xfrm>
            <a:off x="398519" y="3011672"/>
            <a:ext cx="2367517" cy="834656"/>
          </a:xfrm>
          <a:prstGeom prst="rect">
            <a:avLst/>
          </a:prstGeom>
          <a:solidFill>
            <a:schemeClr val="accent4">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Elsevier SDG queries v1</a:t>
            </a:r>
            <a:endParaRPr/>
          </a:p>
        </p:txBody>
      </p:sp>
      <p:sp>
        <p:nvSpPr>
          <p:cNvPr id="984" name="Google Shape;984;p66"/>
          <p:cNvSpPr/>
          <p:nvPr/>
        </p:nvSpPr>
        <p:spPr>
          <a:xfrm>
            <a:off x="398518" y="3903921"/>
            <a:ext cx="2367517" cy="1731335"/>
          </a:xfrm>
          <a:prstGeom prst="rect">
            <a:avLst/>
          </a:prstGeom>
          <a:solidFill>
            <a:schemeClr val="accent4">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Survey data</a:t>
            </a:r>
            <a:endParaRPr/>
          </a:p>
          <a:p>
            <a:pPr marL="285750" marR="0" lvl="0" indent="-285750" algn="ctr" rtl="0">
              <a:spcBef>
                <a:spcPts val="0"/>
              </a:spcBef>
              <a:spcAft>
                <a:spcPts val="0"/>
              </a:spcAft>
              <a:buClr>
                <a:schemeClr val="lt1"/>
              </a:buClr>
              <a:buSzPts val="1400"/>
              <a:buFont typeface="Calibri"/>
              <a:buChar char="-"/>
            </a:pPr>
            <a:r>
              <a:rPr lang="en-US" sz="1400">
                <a:solidFill>
                  <a:schemeClr val="lt1"/>
                </a:solidFill>
                <a:latin typeface="Calibri"/>
                <a:ea typeface="Calibri"/>
                <a:cs typeface="Calibri"/>
                <a:sym typeface="Calibri"/>
              </a:rPr>
              <a:t>Suggested &amp; Selected:</a:t>
            </a:r>
            <a:endParaRPr/>
          </a:p>
          <a:p>
            <a:pPr marL="742950" marR="0" lvl="1" indent="-285750" algn="ctr" rtl="0">
              <a:spcBef>
                <a:spcPts val="0"/>
              </a:spcBef>
              <a:spcAft>
                <a:spcPts val="0"/>
              </a:spcAft>
              <a:buClr>
                <a:schemeClr val="lt1"/>
              </a:buClr>
              <a:buSzPts val="1400"/>
              <a:buFont typeface="Calibri"/>
              <a:buChar char="-"/>
            </a:pPr>
            <a:r>
              <a:rPr lang="en-US" sz="1400" b="0" i="0" u="none" strike="noStrike" cap="none">
                <a:solidFill>
                  <a:schemeClr val="lt1"/>
                </a:solidFill>
                <a:latin typeface="Calibri"/>
                <a:ea typeface="Calibri"/>
                <a:cs typeface="Calibri"/>
                <a:sym typeface="Calibri"/>
              </a:rPr>
              <a:t>Papers</a:t>
            </a:r>
            <a:endParaRPr/>
          </a:p>
          <a:p>
            <a:pPr marL="742950" marR="0" lvl="1" indent="-285750" algn="ctr" rtl="0">
              <a:spcBef>
                <a:spcPts val="0"/>
              </a:spcBef>
              <a:spcAft>
                <a:spcPts val="0"/>
              </a:spcAft>
              <a:buClr>
                <a:schemeClr val="lt1"/>
              </a:buClr>
              <a:buSzPts val="1400"/>
              <a:buFont typeface="Calibri"/>
              <a:buChar char="-"/>
            </a:pPr>
            <a:r>
              <a:rPr lang="en-US" sz="1400" b="0" i="0" u="none" strike="noStrike" cap="none">
                <a:solidFill>
                  <a:schemeClr val="lt1"/>
                </a:solidFill>
                <a:latin typeface="Calibri"/>
                <a:ea typeface="Calibri"/>
                <a:cs typeface="Calibri"/>
                <a:sym typeface="Calibri"/>
              </a:rPr>
              <a:t>Journals</a:t>
            </a:r>
            <a:endParaRPr/>
          </a:p>
          <a:p>
            <a:pPr marL="742950" marR="0" lvl="1" indent="-285750" algn="ctr" rtl="0">
              <a:spcBef>
                <a:spcPts val="0"/>
              </a:spcBef>
              <a:spcAft>
                <a:spcPts val="0"/>
              </a:spcAft>
              <a:buClr>
                <a:schemeClr val="lt1"/>
              </a:buClr>
              <a:buSzPts val="1400"/>
              <a:buFont typeface="Calibri"/>
              <a:buChar char="-"/>
            </a:pPr>
            <a:r>
              <a:rPr lang="en-US" sz="1400" b="0" i="0" u="none" strike="noStrike" cap="none">
                <a:solidFill>
                  <a:schemeClr val="lt1"/>
                </a:solidFill>
                <a:latin typeface="Calibri"/>
                <a:ea typeface="Calibri"/>
                <a:cs typeface="Calibri"/>
                <a:sym typeface="Calibri"/>
              </a:rPr>
              <a:t>Keywords</a:t>
            </a:r>
            <a:endParaRPr/>
          </a:p>
          <a:p>
            <a:pPr marL="742950" marR="0" lvl="1" indent="-285750" algn="ctr" rtl="0">
              <a:spcBef>
                <a:spcPts val="0"/>
              </a:spcBef>
              <a:spcAft>
                <a:spcPts val="0"/>
              </a:spcAft>
              <a:buClr>
                <a:schemeClr val="lt1"/>
              </a:buClr>
              <a:buSzPts val="1400"/>
              <a:buFont typeface="Calibri"/>
              <a:buChar char="-"/>
            </a:pPr>
            <a:r>
              <a:rPr lang="en-US" sz="1400" b="0" i="0" u="none" strike="noStrike" cap="none">
                <a:solidFill>
                  <a:schemeClr val="lt1"/>
                </a:solidFill>
                <a:latin typeface="Calibri"/>
                <a:ea typeface="Calibri"/>
                <a:cs typeface="Calibri"/>
                <a:sym typeface="Calibri"/>
              </a:rPr>
              <a:t>Glossaries</a:t>
            </a:r>
            <a:endParaRPr/>
          </a:p>
          <a:p>
            <a:pPr marL="742950" marR="0" lvl="1" indent="-285750" algn="ctr" rtl="0">
              <a:spcBef>
                <a:spcPts val="0"/>
              </a:spcBef>
              <a:spcAft>
                <a:spcPts val="0"/>
              </a:spcAft>
              <a:buClr>
                <a:schemeClr val="lt1"/>
              </a:buClr>
              <a:buSzPts val="1400"/>
              <a:buFont typeface="Calibri"/>
              <a:buChar char="-"/>
            </a:pPr>
            <a:r>
              <a:rPr lang="en-US" sz="1400" b="0" i="0" u="none" strike="noStrike" cap="none">
                <a:solidFill>
                  <a:schemeClr val="lt1"/>
                </a:solidFill>
                <a:latin typeface="Calibri"/>
                <a:ea typeface="Calibri"/>
                <a:cs typeface="Calibri"/>
                <a:sym typeface="Calibri"/>
              </a:rPr>
              <a:t>Query suggestions</a:t>
            </a:r>
            <a:endParaRPr/>
          </a:p>
        </p:txBody>
      </p:sp>
      <p:sp>
        <p:nvSpPr>
          <p:cNvPr id="985" name="Google Shape;985;p66"/>
          <p:cNvSpPr/>
          <p:nvPr/>
        </p:nvSpPr>
        <p:spPr>
          <a:xfrm>
            <a:off x="398517" y="5684223"/>
            <a:ext cx="2367517" cy="834656"/>
          </a:xfrm>
          <a:prstGeom prst="rect">
            <a:avLst/>
          </a:prstGeom>
          <a:solidFill>
            <a:schemeClr val="accent4">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CWTS New Horizon keywords</a:t>
            </a:r>
            <a:endParaRPr/>
          </a:p>
        </p:txBody>
      </p:sp>
      <p:sp>
        <p:nvSpPr>
          <p:cNvPr id="986" name="Google Shape;986;p66"/>
          <p:cNvSpPr/>
          <p:nvPr/>
        </p:nvSpPr>
        <p:spPr>
          <a:xfrm>
            <a:off x="9365311" y="1793358"/>
            <a:ext cx="2479359" cy="4564912"/>
          </a:xfrm>
          <a:prstGeom prst="rect">
            <a:avLst/>
          </a:prstGeom>
          <a:solidFill>
            <a:schemeClr val="accent4">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Aurora SDG queries v5</a:t>
            </a:r>
            <a:endParaRPr/>
          </a:p>
        </p:txBody>
      </p:sp>
      <p:sp>
        <p:nvSpPr>
          <p:cNvPr id="987" name="Google Shape;987;p66"/>
          <p:cNvSpPr/>
          <p:nvPr/>
        </p:nvSpPr>
        <p:spPr>
          <a:xfrm>
            <a:off x="3215744" y="1410588"/>
            <a:ext cx="2877879" cy="5217366"/>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Analysis</a:t>
            </a:r>
            <a:endParaRPr/>
          </a:p>
        </p:txBody>
      </p:sp>
      <p:sp>
        <p:nvSpPr>
          <p:cNvPr id="988" name="Google Shape;988;p66"/>
          <p:cNvSpPr/>
          <p:nvPr/>
        </p:nvSpPr>
        <p:spPr>
          <a:xfrm>
            <a:off x="6227917" y="1410588"/>
            <a:ext cx="2877879" cy="5217366"/>
          </a:xfrm>
          <a:prstGeom prst="rect">
            <a:avLst/>
          </a:prstGeom>
          <a:solidFill>
            <a:schemeClr val="accent1"/>
          </a:solidFill>
          <a:ln w="12700" cap="flat" cmpd="sng">
            <a:solidFill>
              <a:srgbClr val="006397"/>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Query improvement &amp; testing</a:t>
            </a:r>
            <a:endParaRPr/>
          </a:p>
        </p:txBody>
      </p:sp>
      <p:sp>
        <p:nvSpPr>
          <p:cNvPr id="989" name="Google Shape;989;p66"/>
          <p:cNvSpPr/>
          <p:nvPr/>
        </p:nvSpPr>
        <p:spPr>
          <a:xfrm>
            <a:off x="2828831" y="3436088"/>
            <a:ext cx="708842" cy="935665"/>
          </a:xfrm>
          <a:prstGeom prst="rightArrow">
            <a:avLst>
              <a:gd name="adj1" fmla="val 50000"/>
              <a:gd name="adj2" fmla="val 50000"/>
            </a:avLst>
          </a:prstGeom>
          <a:solidFill>
            <a:schemeClr val="accent4"/>
          </a:solidFill>
          <a:ln w="12700" cap="flat" cmpd="sng">
            <a:solidFill>
              <a:srgbClr val="906E1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90" name="Google Shape;990;p66"/>
          <p:cNvSpPr/>
          <p:nvPr/>
        </p:nvSpPr>
        <p:spPr>
          <a:xfrm>
            <a:off x="5801601" y="3378495"/>
            <a:ext cx="708842" cy="935665"/>
          </a:xfrm>
          <a:prstGeom prst="rightArrow">
            <a:avLst>
              <a:gd name="adj1" fmla="val 50000"/>
              <a:gd name="adj2" fmla="val 50000"/>
            </a:avLst>
          </a:prstGeom>
          <a:solidFill>
            <a:schemeClr val="accent4"/>
          </a:solidFill>
          <a:ln w="12700" cap="flat" cmpd="sng">
            <a:solidFill>
              <a:srgbClr val="906E1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91" name="Google Shape;991;p66"/>
          <p:cNvSpPr/>
          <p:nvPr/>
        </p:nvSpPr>
        <p:spPr>
          <a:xfrm>
            <a:off x="8774371" y="3378494"/>
            <a:ext cx="708842" cy="935665"/>
          </a:xfrm>
          <a:prstGeom prst="rightArrow">
            <a:avLst>
              <a:gd name="adj1" fmla="val 50000"/>
              <a:gd name="adj2" fmla="val 50000"/>
            </a:avLst>
          </a:prstGeom>
          <a:solidFill>
            <a:schemeClr val="accent4"/>
          </a:solidFill>
          <a:ln w="12700" cap="flat" cmpd="sng">
            <a:solidFill>
              <a:srgbClr val="906E1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92" name="Google Shape;992;p66"/>
          <p:cNvSpPr/>
          <p:nvPr/>
        </p:nvSpPr>
        <p:spPr>
          <a:xfrm>
            <a:off x="3470924" y="2119423"/>
            <a:ext cx="2367517" cy="834656"/>
          </a:xfrm>
          <a:prstGeom prst="rect">
            <a:avLst/>
          </a:prstGeom>
          <a:solidFill>
            <a:schemeClr val="accent4">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Topic extraction</a:t>
            </a:r>
            <a:endParaRPr/>
          </a:p>
          <a:p>
            <a:pPr marL="0" marR="0" lvl="0" indent="0" algn="ctr" rtl="0">
              <a:spcBef>
                <a:spcPts val="0"/>
              </a:spcBef>
              <a:spcAft>
                <a:spcPts val="0"/>
              </a:spcAft>
              <a:buNone/>
            </a:pPr>
            <a:r>
              <a:rPr lang="en-US" sz="1800">
                <a:solidFill>
                  <a:schemeClr val="lt1"/>
                </a:solidFill>
                <a:latin typeface="Calibri"/>
                <a:ea typeface="Calibri"/>
                <a:cs typeface="Calibri"/>
                <a:sym typeface="Calibri"/>
              </a:rPr>
              <a:t>(Cortext, VOS, etc)</a:t>
            </a:r>
            <a:endParaRPr/>
          </a:p>
        </p:txBody>
      </p:sp>
      <p:sp>
        <p:nvSpPr>
          <p:cNvPr id="993" name="Google Shape;993;p66"/>
          <p:cNvSpPr/>
          <p:nvPr/>
        </p:nvSpPr>
        <p:spPr>
          <a:xfrm>
            <a:off x="6483097" y="2095734"/>
            <a:ext cx="2367517" cy="1160486"/>
          </a:xfrm>
          <a:prstGeom prst="rect">
            <a:avLst/>
          </a:prstGeom>
          <a:solidFill>
            <a:schemeClr val="accent4">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Testing new queries: </a:t>
            </a:r>
            <a:r>
              <a:rPr lang="en-US" sz="1400">
                <a:solidFill>
                  <a:schemeClr val="lt1"/>
                </a:solidFill>
                <a:latin typeface="Calibri"/>
                <a:ea typeface="Calibri"/>
                <a:cs typeface="Calibri"/>
                <a:sym typeface="Calibri"/>
              </a:rPr>
              <a:t>Increasing Recall, </a:t>
            </a:r>
            <a:endParaRPr/>
          </a:p>
          <a:p>
            <a:pPr marL="0" marR="0" lvl="0" indent="0" algn="ctr" rtl="0">
              <a:spcBef>
                <a:spcPts val="0"/>
              </a:spcBef>
              <a:spcAft>
                <a:spcPts val="0"/>
              </a:spcAft>
              <a:buNone/>
            </a:pPr>
            <a:r>
              <a:rPr lang="en-US" sz="1400">
                <a:solidFill>
                  <a:schemeClr val="lt1"/>
                </a:solidFill>
                <a:latin typeface="Calibri"/>
                <a:ea typeface="Calibri"/>
                <a:cs typeface="Calibri"/>
                <a:sym typeface="Calibri"/>
              </a:rPr>
              <a:t>without reducing Precision</a:t>
            </a:r>
            <a:endParaRPr/>
          </a:p>
        </p:txBody>
      </p:sp>
      <p:sp>
        <p:nvSpPr>
          <p:cNvPr id="994" name="Google Shape;994;p66"/>
          <p:cNvSpPr/>
          <p:nvPr/>
        </p:nvSpPr>
        <p:spPr>
          <a:xfrm>
            <a:off x="3470924" y="4436434"/>
            <a:ext cx="2367517" cy="834656"/>
          </a:xfrm>
          <a:prstGeom prst="rect">
            <a:avLst/>
          </a:prstGeom>
          <a:solidFill>
            <a:schemeClr val="accent4">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Precision &amp; Recall</a:t>
            </a:r>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Shape 998"/>
        <p:cNvGrpSpPr/>
        <p:nvPr/>
      </p:nvGrpSpPr>
      <p:grpSpPr>
        <a:xfrm>
          <a:off x="0" y="0"/>
          <a:ext cx="0" cy="0"/>
          <a:chOff x="0" y="0"/>
          <a:chExt cx="0" cy="0"/>
        </a:xfrm>
      </p:grpSpPr>
      <p:sp>
        <p:nvSpPr>
          <p:cNvPr id="999" name="Google Shape;999;p67"/>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ANALYSIS: SDG 03 ACCEPTED PAPERS ON GOOD HEALTH AND WELL-BEING</a:t>
            </a:r>
            <a:endParaRPr/>
          </a:p>
        </p:txBody>
      </p:sp>
      <p:pic>
        <p:nvPicPr>
          <p:cNvPr id="1000" name="Google Shape;1000;p67"/>
          <p:cNvPicPr preferRelativeResize="0"/>
          <p:nvPr/>
        </p:nvPicPr>
        <p:blipFill rotWithShape="1">
          <a:blip r:embed="rId3">
            <a:alphaModFix/>
          </a:blip>
          <a:srcRect/>
          <a:stretch/>
        </p:blipFill>
        <p:spPr>
          <a:xfrm>
            <a:off x="143340" y="1493753"/>
            <a:ext cx="7540240" cy="4775911"/>
          </a:xfrm>
          <a:prstGeom prst="rect">
            <a:avLst/>
          </a:prstGeom>
          <a:noFill/>
          <a:ln>
            <a:noFill/>
          </a:ln>
          <a:effectLst>
            <a:outerShdw blurRad="292100" dist="139700" dir="2700000" algn="tl" rotWithShape="0">
              <a:srgbClr val="333333">
                <a:alpha val="64705"/>
              </a:srgbClr>
            </a:outerShdw>
          </a:effectLst>
        </p:spPr>
      </p:pic>
      <p:pic>
        <p:nvPicPr>
          <p:cNvPr id="1001" name="Google Shape;1001;p67"/>
          <p:cNvPicPr preferRelativeResize="0"/>
          <p:nvPr/>
        </p:nvPicPr>
        <p:blipFill rotWithShape="1">
          <a:blip r:embed="rId4">
            <a:alphaModFix/>
          </a:blip>
          <a:srcRect/>
          <a:stretch/>
        </p:blipFill>
        <p:spPr>
          <a:xfrm>
            <a:off x="4588603" y="2707759"/>
            <a:ext cx="7460057" cy="3264194"/>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Shape 1005"/>
        <p:cNvGrpSpPr/>
        <p:nvPr/>
      </p:nvGrpSpPr>
      <p:grpSpPr>
        <a:xfrm>
          <a:off x="0" y="0"/>
          <a:ext cx="0" cy="0"/>
          <a:chOff x="0" y="0"/>
          <a:chExt cx="0" cy="0"/>
        </a:xfrm>
      </p:grpSpPr>
      <p:sp>
        <p:nvSpPr>
          <p:cNvPr id="1006" name="Google Shape;1006;p68"/>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ANALYSIS: SDG02 – ZERO HUNGER : </a:t>
            </a:r>
            <a:br>
              <a:rPr lang="en-US"/>
            </a:br>
            <a:r>
              <a:rPr lang="en-US"/>
              <a:t>CO-TERMS EXTRACTED FROM PAPERS TRULY AND FALSELY RELATED TO SDG02</a:t>
            </a:r>
            <a:endParaRPr/>
          </a:p>
        </p:txBody>
      </p:sp>
      <p:pic>
        <p:nvPicPr>
          <p:cNvPr id="1007" name="Google Shape;1007;p68"/>
          <p:cNvPicPr preferRelativeResize="0"/>
          <p:nvPr/>
        </p:nvPicPr>
        <p:blipFill rotWithShape="1">
          <a:blip r:embed="rId3">
            <a:alphaModFix/>
          </a:blip>
          <a:srcRect b="20202"/>
          <a:stretch/>
        </p:blipFill>
        <p:spPr>
          <a:xfrm>
            <a:off x="0" y="1484873"/>
            <a:ext cx="10852728" cy="5161375"/>
          </a:xfrm>
          <a:prstGeom prst="rect">
            <a:avLst/>
          </a:prstGeom>
          <a:noFill/>
          <a:ln>
            <a:noFill/>
          </a:ln>
        </p:spPr>
      </p:pic>
      <p:sp>
        <p:nvSpPr>
          <p:cNvPr id="1008" name="Google Shape;1008;p68"/>
          <p:cNvSpPr/>
          <p:nvPr/>
        </p:nvSpPr>
        <p:spPr>
          <a:xfrm>
            <a:off x="143340" y="6646248"/>
            <a:ext cx="7998691"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200"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https://documents.cortext.net/dabc/dabc6ae78789eb626b6fbb1c9a3cec7c/171307/Contrast_Visualization.html</a:t>
            </a:r>
            <a:r>
              <a:rPr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Shape 1012"/>
        <p:cNvGrpSpPr/>
        <p:nvPr/>
      </p:nvGrpSpPr>
      <p:grpSpPr>
        <a:xfrm>
          <a:off x="0" y="0"/>
          <a:ext cx="0" cy="0"/>
          <a:chOff x="0" y="0"/>
          <a:chExt cx="0" cy="0"/>
        </a:xfrm>
      </p:grpSpPr>
      <p:pic>
        <p:nvPicPr>
          <p:cNvPr id="1013" name="Google Shape;1013;p69"/>
          <p:cNvPicPr preferRelativeResize="0"/>
          <p:nvPr/>
        </p:nvPicPr>
        <p:blipFill rotWithShape="1">
          <a:blip r:embed="rId3">
            <a:alphaModFix/>
          </a:blip>
          <a:srcRect/>
          <a:stretch/>
        </p:blipFill>
        <p:spPr>
          <a:xfrm>
            <a:off x="0" y="467981"/>
            <a:ext cx="12192000" cy="6390019"/>
          </a:xfrm>
          <a:prstGeom prst="rect">
            <a:avLst/>
          </a:prstGeom>
          <a:noFill/>
          <a:ln>
            <a:noFill/>
          </a:ln>
          <a:effectLst>
            <a:outerShdw blurRad="292100" dist="139700" dir="2700000" algn="tl" rotWithShape="0">
              <a:srgbClr val="333333">
                <a:alpha val="64705"/>
              </a:srgbClr>
            </a:outerShdw>
          </a:effectLst>
        </p:spPr>
      </p:pic>
      <p:sp>
        <p:nvSpPr>
          <p:cNvPr id="1014" name="Google Shape;1014;p69"/>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DATA EXAMPLE: NETWORK MAP OF CO-TERMS IN ACCEPTED RESEARCH PAPERS </a:t>
            </a:r>
            <a:br>
              <a:rPr lang="en-US"/>
            </a:br>
            <a:r>
              <a:rPr lang="en-US"/>
              <a:t>RELATED TO SDG 3 – GOOD HEALTH AND WELLBEING</a:t>
            </a:r>
            <a:endParaRPr/>
          </a:p>
        </p:txBody>
      </p:sp>
      <p:pic>
        <p:nvPicPr>
          <p:cNvPr id="1015" name="Google Shape;1015;p69" descr="A close up of a sign&#10;&#10;Description automatically generated"/>
          <p:cNvPicPr preferRelativeResize="0"/>
          <p:nvPr/>
        </p:nvPicPr>
        <p:blipFill rotWithShape="1">
          <a:blip r:embed="rId4">
            <a:alphaModFix/>
          </a:blip>
          <a:srcRect/>
          <a:stretch/>
        </p:blipFill>
        <p:spPr>
          <a:xfrm>
            <a:off x="143340" y="1449658"/>
            <a:ext cx="1403195" cy="1403195"/>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Shape 1019"/>
        <p:cNvGrpSpPr/>
        <p:nvPr/>
      </p:nvGrpSpPr>
      <p:grpSpPr>
        <a:xfrm>
          <a:off x="0" y="0"/>
          <a:ext cx="0" cy="0"/>
          <a:chOff x="0" y="0"/>
          <a:chExt cx="0" cy="0"/>
        </a:xfrm>
      </p:grpSpPr>
      <p:sp>
        <p:nvSpPr>
          <p:cNvPr id="1020" name="Google Shape;1020;p70"/>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ct val="100000"/>
              <a:buFont typeface="Calibri"/>
              <a:buNone/>
            </a:pPr>
            <a:r>
              <a:rPr lang="en-US"/>
              <a:t>POTENTIAL SECONDARY USES OF THE SURVEY DATA : </a:t>
            </a:r>
            <a:br>
              <a:rPr lang="en-US"/>
            </a:br>
            <a:r>
              <a:rPr lang="en-US" sz="1600"/>
              <a:t>MACHINE LEARNING WITH SURVEY DATA AS INPUT FOR TRAINING &amp; </a:t>
            </a:r>
            <a:br>
              <a:rPr lang="en-US" sz="1600"/>
            </a:br>
            <a:r>
              <a:rPr lang="en-US" sz="1600"/>
              <a:t>SEEDING TRAINING DATA WITH RELATED AND MULTI-LINGUAL TERMS USING WORD-CONTEXT-VECTOR-MODEL “BERT” FROM GOOGLE</a:t>
            </a:r>
            <a:endParaRPr/>
          </a:p>
        </p:txBody>
      </p:sp>
      <p:pic>
        <p:nvPicPr>
          <p:cNvPr id="1021" name="Google Shape;1021;p70"/>
          <p:cNvPicPr preferRelativeResize="0"/>
          <p:nvPr/>
        </p:nvPicPr>
        <p:blipFill rotWithShape="1">
          <a:blip r:embed="rId3">
            <a:alphaModFix/>
          </a:blip>
          <a:srcRect/>
          <a:stretch/>
        </p:blipFill>
        <p:spPr>
          <a:xfrm>
            <a:off x="2643107" y="1286664"/>
            <a:ext cx="9094097" cy="5387632"/>
          </a:xfrm>
          <a:prstGeom prst="rect">
            <a:avLst/>
          </a:prstGeom>
          <a:noFill/>
          <a:ln>
            <a:noFill/>
          </a:ln>
          <a:effectLst>
            <a:outerShdw blurRad="292100" dist="139700" dir="2700000" algn="tl" rotWithShape="0">
              <a:srgbClr val="333333">
                <a:alpha val="64705"/>
              </a:srgbClr>
            </a:outerShdw>
          </a:effectLst>
        </p:spPr>
      </p:pic>
      <p:pic>
        <p:nvPicPr>
          <p:cNvPr id="1022" name="Google Shape;1022;p70"/>
          <p:cNvPicPr preferRelativeResize="0"/>
          <p:nvPr/>
        </p:nvPicPr>
        <p:blipFill rotWithShape="1">
          <a:blip r:embed="rId4">
            <a:alphaModFix/>
          </a:blip>
          <a:srcRect/>
          <a:stretch/>
        </p:blipFill>
        <p:spPr>
          <a:xfrm>
            <a:off x="0" y="3755061"/>
            <a:ext cx="2371471" cy="2683651"/>
          </a:xfrm>
          <a:prstGeom prst="rect">
            <a:avLst/>
          </a:prstGeom>
          <a:noFill/>
          <a:ln>
            <a:noFill/>
          </a:ln>
          <a:effectLst>
            <a:outerShdw blurRad="292100" dist="139700" dir="2700000" algn="tl" rotWithShape="0">
              <a:srgbClr val="333333">
                <a:alpha val="64705"/>
              </a:srgbClr>
            </a:outerShdw>
          </a:effectLst>
        </p:spPr>
      </p:pic>
      <p:sp>
        <p:nvSpPr>
          <p:cNvPr id="1023" name="Google Shape;1023;p70"/>
          <p:cNvSpPr/>
          <p:nvPr/>
        </p:nvSpPr>
        <p:spPr>
          <a:xfrm>
            <a:off x="2246158" y="4657056"/>
            <a:ext cx="396949" cy="1169581"/>
          </a:xfrm>
          <a:prstGeom prst="rightBrace">
            <a:avLst>
              <a:gd name="adj1" fmla="val 30747"/>
              <a:gd name="adj2" fmla="val 59911"/>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Shape 1027"/>
        <p:cNvGrpSpPr/>
        <p:nvPr/>
      </p:nvGrpSpPr>
      <p:grpSpPr>
        <a:xfrm>
          <a:off x="0" y="0"/>
          <a:ext cx="0" cy="0"/>
          <a:chOff x="0" y="0"/>
          <a:chExt cx="0" cy="0"/>
        </a:xfrm>
      </p:grpSpPr>
      <p:sp>
        <p:nvSpPr>
          <p:cNvPr id="1028" name="Google Shape;1028;p71"/>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fontScale="90000"/>
          </a:bodyPr>
          <a:lstStyle/>
          <a:p>
            <a:pPr marL="0" lvl="0" indent="0" algn="l" rtl="0">
              <a:lnSpc>
                <a:spcPct val="100000"/>
              </a:lnSpc>
              <a:spcBef>
                <a:spcPts val="0"/>
              </a:spcBef>
              <a:spcAft>
                <a:spcPts val="0"/>
              </a:spcAft>
              <a:buClr>
                <a:schemeClr val="lt1"/>
              </a:buClr>
              <a:buSzPct val="100000"/>
              <a:buFont typeface="Calibri"/>
              <a:buNone/>
            </a:pPr>
            <a:r>
              <a:rPr lang="en-US"/>
              <a:t>CUSTOM TOOLING AND ALTERNATIVE METHODS </a:t>
            </a:r>
            <a:r>
              <a:rPr lang="en-US" sz="2200" i="1"/>
              <a:t>[AUTOMATION, ELASTIC SEARCH, MACHINE LEARNING]</a:t>
            </a:r>
            <a:r>
              <a:rPr lang="en-US"/>
              <a:t> </a:t>
            </a:r>
            <a:br>
              <a:rPr lang="en-US"/>
            </a:br>
            <a:r>
              <a:rPr lang="en-US"/>
              <a:t>FOR SPEEDING-UP THE VALIDATION OF DATA QUALITY AND DATA COLLECTION</a:t>
            </a:r>
            <a:br>
              <a:rPr lang="en-US"/>
            </a:br>
            <a:endParaRPr/>
          </a:p>
        </p:txBody>
      </p:sp>
      <p:pic>
        <p:nvPicPr>
          <p:cNvPr id="1029" name="Google Shape;1029;p71"/>
          <p:cNvPicPr preferRelativeResize="0"/>
          <p:nvPr/>
        </p:nvPicPr>
        <p:blipFill rotWithShape="1">
          <a:blip r:embed="rId3">
            <a:alphaModFix/>
          </a:blip>
          <a:srcRect/>
          <a:stretch/>
        </p:blipFill>
        <p:spPr>
          <a:xfrm>
            <a:off x="243123" y="1263326"/>
            <a:ext cx="7051941" cy="1627566"/>
          </a:xfrm>
          <a:prstGeom prst="rect">
            <a:avLst/>
          </a:prstGeom>
          <a:noFill/>
          <a:ln>
            <a:noFill/>
          </a:ln>
          <a:effectLst>
            <a:outerShdw blurRad="292100" dist="139700" dir="2700000" algn="tl" rotWithShape="0">
              <a:srgbClr val="333333">
                <a:alpha val="64705"/>
              </a:srgbClr>
            </a:outerShdw>
          </a:effectLst>
        </p:spPr>
      </p:pic>
      <p:pic>
        <p:nvPicPr>
          <p:cNvPr id="1030" name="Google Shape;1030;p71"/>
          <p:cNvPicPr preferRelativeResize="0"/>
          <p:nvPr/>
        </p:nvPicPr>
        <p:blipFill rotWithShape="1">
          <a:blip r:embed="rId4">
            <a:alphaModFix/>
          </a:blip>
          <a:srcRect/>
          <a:stretch/>
        </p:blipFill>
        <p:spPr>
          <a:xfrm>
            <a:off x="3045432" y="2551748"/>
            <a:ext cx="7239070" cy="4790496"/>
          </a:xfrm>
          <a:prstGeom prst="rect">
            <a:avLst/>
          </a:prstGeom>
          <a:noFill/>
          <a:ln>
            <a:noFill/>
          </a:ln>
          <a:effectLst>
            <a:outerShdw blurRad="292100" dist="139700" dir="2700000" algn="tl" rotWithShape="0">
              <a:srgbClr val="333333">
                <a:alpha val="64705"/>
              </a:srgbClr>
            </a:outerShdw>
          </a:effectLst>
        </p:spPr>
      </p:pic>
      <p:pic>
        <p:nvPicPr>
          <p:cNvPr id="1031" name="Google Shape;1031;p71"/>
          <p:cNvPicPr preferRelativeResize="0"/>
          <p:nvPr/>
        </p:nvPicPr>
        <p:blipFill rotWithShape="1">
          <a:blip r:embed="rId5">
            <a:alphaModFix/>
          </a:blip>
          <a:srcRect/>
          <a:stretch/>
        </p:blipFill>
        <p:spPr>
          <a:xfrm>
            <a:off x="-348934" y="3248594"/>
            <a:ext cx="6148244" cy="3164278"/>
          </a:xfrm>
          <a:prstGeom prst="rect">
            <a:avLst/>
          </a:prstGeom>
          <a:noFill/>
          <a:ln>
            <a:noFill/>
          </a:ln>
          <a:effectLst>
            <a:outerShdw blurRad="292100" dist="139700" dir="2700000" algn="tl" rotWithShape="0">
              <a:srgbClr val="333333">
                <a:alpha val="64705"/>
              </a:srgbClr>
            </a:outerShdw>
          </a:effectLst>
        </p:spPr>
      </p:pic>
      <p:pic>
        <p:nvPicPr>
          <p:cNvPr id="1032" name="Google Shape;1032;p71"/>
          <p:cNvPicPr preferRelativeResize="0"/>
          <p:nvPr/>
        </p:nvPicPr>
        <p:blipFill rotWithShape="1">
          <a:blip r:embed="rId6">
            <a:alphaModFix/>
          </a:blip>
          <a:srcRect/>
          <a:stretch/>
        </p:blipFill>
        <p:spPr>
          <a:xfrm>
            <a:off x="5540967" y="934079"/>
            <a:ext cx="6436802" cy="4412673"/>
          </a:xfrm>
          <a:prstGeom prst="rect">
            <a:avLst/>
          </a:prstGeom>
          <a:noFill/>
          <a:ln>
            <a:noFill/>
          </a:ln>
          <a:effectLst>
            <a:outerShdw blurRad="292100" dist="139700" dir="2700000" algn="tl" rotWithShape="0">
              <a:srgbClr val="333333">
                <a:alpha val="64705"/>
              </a:srgbClr>
            </a:outerShdw>
          </a:effectLst>
        </p:spPr>
      </p:pic>
      <p:pic>
        <p:nvPicPr>
          <p:cNvPr id="1033" name="Google Shape;1033;p71"/>
          <p:cNvPicPr preferRelativeResize="0"/>
          <p:nvPr/>
        </p:nvPicPr>
        <p:blipFill rotWithShape="1">
          <a:blip r:embed="rId7">
            <a:alphaModFix/>
          </a:blip>
          <a:srcRect/>
          <a:stretch/>
        </p:blipFill>
        <p:spPr>
          <a:xfrm>
            <a:off x="516723" y="2618441"/>
            <a:ext cx="4621969" cy="1621118"/>
          </a:xfrm>
          <a:prstGeom prst="rect">
            <a:avLst/>
          </a:prstGeom>
          <a:noFill/>
          <a:ln>
            <a:noFill/>
          </a:ln>
          <a:effectLst>
            <a:outerShdw blurRad="292100" dist="139700" dir="2700000" algn="tl" rotWithShape="0">
              <a:srgbClr val="333333">
                <a:alpha val="64705"/>
              </a:srgbClr>
            </a:outerShdw>
          </a:effectLst>
        </p:spPr>
      </p:pic>
      <p:sp>
        <p:nvSpPr>
          <p:cNvPr id="1034" name="Google Shape;1034;p71"/>
          <p:cNvSpPr/>
          <p:nvPr/>
        </p:nvSpPr>
        <p:spPr>
          <a:xfrm>
            <a:off x="1599953" y="6322541"/>
            <a:ext cx="5588709" cy="461665"/>
          </a:xfrm>
          <a:prstGeom prst="rect">
            <a:avLst/>
          </a:prstGeom>
          <a:solidFill>
            <a:schemeClr val="lt1"/>
          </a:solidFill>
          <a:ln w="38100" cap="flat" cmpd="sng">
            <a:solidFill>
              <a:schemeClr val="dk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dk1"/>
                </a:solidFill>
                <a:latin typeface="Calibri"/>
                <a:ea typeface="Calibri"/>
                <a:cs typeface="Calibri"/>
                <a:sym typeface="Calibri"/>
              </a:rPr>
              <a:t>https://github.com/Aurora-Network-Global</a:t>
            </a:r>
            <a:endParaRPr/>
          </a:p>
        </p:txBody>
      </p:sp>
      <p:pic>
        <p:nvPicPr>
          <p:cNvPr id="1035" name="Google Shape;1035;p71"/>
          <p:cNvPicPr preferRelativeResize="0"/>
          <p:nvPr/>
        </p:nvPicPr>
        <p:blipFill rotWithShape="1">
          <a:blip r:embed="rId8">
            <a:alphaModFix/>
          </a:blip>
          <a:srcRect/>
          <a:stretch/>
        </p:blipFill>
        <p:spPr>
          <a:xfrm>
            <a:off x="1416279" y="5285182"/>
            <a:ext cx="1037359" cy="1037359"/>
          </a:xfrm>
          <a:prstGeom prst="rect">
            <a:avLst/>
          </a:prstGeom>
          <a:noFill/>
          <a:ln>
            <a:noFill/>
          </a:ln>
        </p:spPr>
      </p:pic>
      <p:pic>
        <p:nvPicPr>
          <p:cNvPr id="1036" name="Google Shape;1036;p71"/>
          <p:cNvPicPr preferRelativeResize="0"/>
          <p:nvPr/>
        </p:nvPicPr>
        <p:blipFill rotWithShape="1">
          <a:blip r:embed="rId9">
            <a:alphaModFix/>
          </a:blip>
          <a:srcRect/>
          <a:stretch/>
        </p:blipFill>
        <p:spPr>
          <a:xfrm>
            <a:off x="2359421" y="5079780"/>
            <a:ext cx="1242761" cy="1242761"/>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Shape 1040"/>
        <p:cNvGrpSpPr/>
        <p:nvPr/>
      </p:nvGrpSpPr>
      <p:grpSpPr>
        <a:xfrm>
          <a:off x="0" y="0"/>
          <a:ext cx="0" cy="0"/>
          <a:chOff x="0" y="0"/>
          <a:chExt cx="0" cy="0"/>
        </a:xfrm>
      </p:grpSpPr>
      <p:sp>
        <p:nvSpPr>
          <p:cNvPr id="1041" name="Google Shape;1041;p72"/>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SDG6 – OUR PUBLICATIONS PARSED THROUGH </a:t>
            </a:r>
            <a:br>
              <a:rPr lang="en-US"/>
            </a:br>
            <a:r>
              <a:rPr lang="en-US"/>
              <a:t>DAVID’S SDG-TEXT-CLASSIFIER</a:t>
            </a:r>
            <a:endParaRPr/>
          </a:p>
        </p:txBody>
      </p:sp>
      <p:graphicFrame>
        <p:nvGraphicFramePr>
          <p:cNvPr id="1042" name="Google Shape;1042;p72"/>
          <p:cNvGraphicFramePr/>
          <p:nvPr/>
        </p:nvGraphicFramePr>
        <p:xfrm>
          <a:off x="143337" y="781538"/>
          <a:ext cx="9300308" cy="6076462"/>
        </p:xfrm>
        <a:graphic>
          <a:graphicData uri="http://schemas.openxmlformats.org/drawingml/2006/chart">
            <c:chart xmlns:c="http://schemas.openxmlformats.org/drawingml/2006/chart" xmlns:r="http://schemas.openxmlformats.org/officeDocument/2006/relationships" r:id="rId3"/>
          </a:graphicData>
        </a:graphic>
      </p:graphicFrame>
      <p:pic>
        <p:nvPicPr>
          <p:cNvPr id="1043" name="Google Shape;1043;p72"/>
          <p:cNvPicPr preferRelativeResize="0"/>
          <p:nvPr/>
        </p:nvPicPr>
        <p:blipFill rotWithShape="1">
          <a:blip r:embed="rId4">
            <a:alphaModFix/>
          </a:blip>
          <a:srcRect/>
          <a:stretch/>
        </p:blipFill>
        <p:spPr>
          <a:xfrm>
            <a:off x="7047838" y="116633"/>
            <a:ext cx="5000822" cy="3428254"/>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Shape 1047"/>
        <p:cNvGrpSpPr/>
        <p:nvPr/>
      </p:nvGrpSpPr>
      <p:grpSpPr>
        <a:xfrm>
          <a:off x="0" y="0"/>
          <a:ext cx="0" cy="0"/>
          <a:chOff x="0" y="0"/>
          <a:chExt cx="0" cy="0"/>
        </a:xfrm>
      </p:grpSpPr>
      <p:sp>
        <p:nvSpPr>
          <p:cNvPr id="1048" name="Google Shape;1048;p73"/>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POSSIBLE USE OF SDG TEXT CLASSIFIER WIDGETS ON PAPERS, PROJECTS, ETC.</a:t>
            </a:r>
            <a:endParaRPr/>
          </a:p>
        </p:txBody>
      </p:sp>
      <p:pic>
        <p:nvPicPr>
          <p:cNvPr id="1049" name="Google Shape;1049;p73" descr="image003"/>
          <p:cNvPicPr preferRelativeResize="0"/>
          <p:nvPr/>
        </p:nvPicPr>
        <p:blipFill rotWithShape="1">
          <a:blip r:embed="rId3">
            <a:alphaModFix/>
          </a:blip>
          <a:srcRect/>
          <a:stretch/>
        </p:blipFill>
        <p:spPr>
          <a:xfrm>
            <a:off x="2094798" y="1344517"/>
            <a:ext cx="6765667" cy="5264394"/>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Shape 1053"/>
        <p:cNvGrpSpPr/>
        <p:nvPr/>
      </p:nvGrpSpPr>
      <p:grpSpPr>
        <a:xfrm>
          <a:off x="0" y="0"/>
          <a:ext cx="0" cy="0"/>
          <a:chOff x="0" y="0"/>
          <a:chExt cx="0" cy="0"/>
        </a:xfrm>
      </p:grpSpPr>
      <p:sp>
        <p:nvSpPr>
          <p:cNvPr id="1054" name="Google Shape;1054;p74"/>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AURORA DATA COLLECTION (INCL GOLD SET)</a:t>
            </a:r>
            <a:br>
              <a:rPr lang="en-US"/>
            </a:br>
            <a:r>
              <a:rPr lang="en-US"/>
              <a:t>FOR EVALUATING SDG CLASSIFIERS</a:t>
            </a:r>
            <a:endParaRPr/>
          </a:p>
        </p:txBody>
      </p:sp>
      <p:grpSp>
        <p:nvGrpSpPr>
          <p:cNvPr id="1055" name="Google Shape;1055;p74"/>
          <p:cNvGrpSpPr/>
          <p:nvPr/>
        </p:nvGrpSpPr>
        <p:grpSpPr>
          <a:xfrm>
            <a:off x="5281043" y="11554"/>
            <a:ext cx="5528346" cy="6846446"/>
            <a:chOff x="4295162" y="0"/>
            <a:chExt cx="3590489" cy="4446554"/>
          </a:xfrm>
        </p:grpSpPr>
        <p:pic>
          <p:nvPicPr>
            <p:cNvPr id="1056" name="Google Shape;1056;p74"/>
            <p:cNvPicPr preferRelativeResize="0"/>
            <p:nvPr/>
          </p:nvPicPr>
          <p:blipFill rotWithShape="1">
            <a:blip r:embed="rId3">
              <a:alphaModFix/>
            </a:blip>
            <a:srcRect/>
            <a:stretch/>
          </p:blipFill>
          <p:spPr>
            <a:xfrm>
              <a:off x="4295162" y="0"/>
              <a:ext cx="3590489" cy="3704128"/>
            </a:xfrm>
            <a:prstGeom prst="rect">
              <a:avLst/>
            </a:prstGeom>
            <a:noFill/>
            <a:ln>
              <a:noFill/>
            </a:ln>
          </p:spPr>
        </p:pic>
        <p:pic>
          <p:nvPicPr>
            <p:cNvPr id="1057" name="Google Shape;1057;p74"/>
            <p:cNvPicPr preferRelativeResize="0"/>
            <p:nvPr/>
          </p:nvPicPr>
          <p:blipFill rotWithShape="1">
            <a:blip r:embed="rId4">
              <a:alphaModFix/>
            </a:blip>
            <a:srcRect/>
            <a:stretch/>
          </p:blipFill>
          <p:spPr>
            <a:xfrm>
              <a:off x="4295162" y="1405545"/>
              <a:ext cx="2390864" cy="2298583"/>
            </a:xfrm>
            <a:prstGeom prst="rect">
              <a:avLst/>
            </a:prstGeom>
            <a:noFill/>
            <a:ln>
              <a:noFill/>
            </a:ln>
          </p:spPr>
        </p:pic>
        <p:pic>
          <p:nvPicPr>
            <p:cNvPr id="1058" name="Google Shape;1058;p74"/>
            <p:cNvPicPr preferRelativeResize="0"/>
            <p:nvPr/>
          </p:nvPicPr>
          <p:blipFill rotWithShape="1">
            <a:blip r:embed="rId5">
              <a:alphaModFix/>
            </a:blip>
            <a:srcRect/>
            <a:stretch/>
          </p:blipFill>
          <p:spPr>
            <a:xfrm>
              <a:off x="4295162" y="3704128"/>
              <a:ext cx="3590489" cy="742426"/>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CF2E2-4DF4-4CD2-B753-C00172F0FC71}"/>
              </a:ext>
            </a:extLst>
          </p:cNvPr>
          <p:cNvSpPr>
            <a:spLocks noGrp="1"/>
          </p:cNvSpPr>
          <p:nvPr>
            <p:ph type="title"/>
          </p:nvPr>
        </p:nvSpPr>
        <p:spPr/>
        <p:txBody>
          <a:bodyPr/>
          <a:lstStyle/>
          <a:p>
            <a:r>
              <a:rPr lang="en-US" dirty="0"/>
              <a:t>D2: SDG text classification model (multi-lingual)</a:t>
            </a:r>
            <a:endParaRPr lang="LID4096" dirty="0"/>
          </a:p>
        </p:txBody>
      </p:sp>
      <p:sp>
        <p:nvSpPr>
          <p:cNvPr id="3" name="TextBox 2">
            <a:extLst>
              <a:ext uri="{FF2B5EF4-FFF2-40B4-BE49-F238E27FC236}">
                <a16:creationId xmlns:a16="http://schemas.microsoft.com/office/drawing/2014/main" id="{7093A61E-6DA8-478D-8B8D-27C7B3FD8A39}"/>
              </a:ext>
            </a:extLst>
          </p:cNvPr>
          <p:cNvSpPr txBox="1"/>
          <p:nvPr/>
        </p:nvSpPr>
        <p:spPr>
          <a:xfrm>
            <a:off x="5697415" y="1749669"/>
            <a:ext cx="6057900" cy="2585323"/>
          </a:xfrm>
          <a:prstGeom prst="rect">
            <a:avLst/>
          </a:prstGeom>
          <a:noFill/>
        </p:spPr>
        <p:txBody>
          <a:bodyPr wrap="square" rtlCol="0">
            <a:spAutoFit/>
          </a:bodyPr>
          <a:lstStyle/>
          <a:p>
            <a:pPr marL="285750" indent="-285750">
              <a:buFont typeface="Arial" panose="020B0604020202020204" pitchFamily="34" charset="0"/>
              <a:buChar char="•"/>
            </a:pPr>
            <a:r>
              <a:rPr lang="en-US" dirty="0"/>
              <a:t>1.4 million abstracts used to train machine learning models</a:t>
            </a:r>
            <a:br>
              <a:rPr lang="en-US" dirty="0"/>
            </a:br>
            <a:r>
              <a:rPr lang="nl-NL" sz="1200" b="0" i="0" u="none" strike="noStrike" dirty="0">
                <a:solidFill>
                  <a:srgbClr val="006638"/>
                </a:solidFill>
                <a:effectLst/>
                <a:latin typeface="Lato" panose="020F0502020204030203" pitchFamily="34" charset="0"/>
                <a:hlinkClick r:id="rId2"/>
              </a:rPr>
              <a:t>doi:10.5281/zenodo.5224005</a:t>
            </a:r>
            <a:r>
              <a:rPr lang="nl-NL" sz="1200" b="0" i="0" dirty="0">
                <a:solidFill>
                  <a:srgbClr val="212121"/>
                </a:solidFill>
                <a:effectLst/>
                <a:latin typeface="Lato" panose="020F0502020204030203" pitchFamily="34" charset="0"/>
              </a:rPr>
              <a:t> (views 68, downloads 101 on 2021-11-12)</a:t>
            </a:r>
            <a:endParaRPr lang="en-US" sz="1200"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Using High Performance Computing (GPU’s) facilities from University of South Denmark, in partnership with Elsevier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Trained 169 multi-language models (for each SDG-Target) with high accuracy scores (&gt;95%).</a:t>
            </a:r>
            <a:br>
              <a:rPr lang="en-US" dirty="0"/>
            </a:br>
            <a:r>
              <a:rPr lang="en-US" sz="1200" dirty="0"/>
              <a:t>Uploaded soon on </a:t>
            </a:r>
            <a:r>
              <a:rPr lang="en-US" sz="1200" dirty="0">
                <a:hlinkClick r:id="rId3"/>
              </a:rPr>
              <a:t>https://zenodo.org/communities/aurora-universities-network/</a:t>
            </a:r>
            <a:r>
              <a:rPr lang="en-US" sz="1200" dirty="0"/>
              <a:t>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Evaluation Report at end of year</a:t>
            </a:r>
            <a:br>
              <a:rPr lang="en-US" dirty="0"/>
            </a:br>
            <a:r>
              <a:rPr lang="en-US" sz="1200" dirty="0">
                <a:hlinkClick r:id="rId4"/>
              </a:rPr>
              <a:t>doi:10.5281/zenodo.5603019</a:t>
            </a:r>
            <a:r>
              <a:rPr lang="en-US" sz="1200" dirty="0"/>
              <a:t> (placeholder)</a:t>
            </a:r>
          </a:p>
        </p:txBody>
      </p:sp>
      <p:grpSp>
        <p:nvGrpSpPr>
          <p:cNvPr id="8" name="Group 7">
            <a:extLst>
              <a:ext uri="{FF2B5EF4-FFF2-40B4-BE49-F238E27FC236}">
                <a16:creationId xmlns:a16="http://schemas.microsoft.com/office/drawing/2014/main" id="{69572E8C-0F20-4A94-9647-17FCED320F8C}"/>
              </a:ext>
            </a:extLst>
          </p:cNvPr>
          <p:cNvGrpSpPr/>
          <p:nvPr/>
        </p:nvGrpSpPr>
        <p:grpSpPr>
          <a:xfrm>
            <a:off x="143337" y="1104468"/>
            <a:ext cx="5312152" cy="5428218"/>
            <a:chOff x="143340" y="1318223"/>
            <a:chExt cx="4916768" cy="5071045"/>
          </a:xfrm>
        </p:grpSpPr>
        <p:pic>
          <p:nvPicPr>
            <p:cNvPr id="7" name="Picture 6">
              <a:extLst>
                <a:ext uri="{FF2B5EF4-FFF2-40B4-BE49-F238E27FC236}">
                  <a16:creationId xmlns:a16="http://schemas.microsoft.com/office/drawing/2014/main" id="{4ECEE837-15E0-4716-BA9C-8CB8B479F044}"/>
                </a:ext>
              </a:extLst>
            </p:cNvPr>
            <p:cNvPicPr>
              <a:picLocks noChangeAspect="1"/>
            </p:cNvPicPr>
            <p:nvPr/>
          </p:nvPicPr>
          <p:blipFill>
            <a:blip r:embed="rId5"/>
            <a:stretch>
              <a:fillRect/>
            </a:stretch>
          </p:blipFill>
          <p:spPr>
            <a:xfrm>
              <a:off x="143340" y="1318223"/>
              <a:ext cx="4279460" cy="3214998"/>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6CEEB16B-28B4-4E4F-9043-32B1653F9A79}"/>
                </a:ext>
              </a:extLst>
            </p:cNvPr>
            <p:cNvPicPr>
              <a:picLocks noChangeAspect="1"/>
            </p:cNvPicPr>
            <p:nvPr/>
          </p:nvPicPr>
          <p:blipFill>
            <a:blip r:embed="rId6"/>
            <a:stretch>
              <a:fillRect/>
            </a:stretch>
          </p:blipFill>
          <p:spPr>
            <a:xfrm>
              <a:off x="780648" y="3132808"/>
              <a:ext cx="4279460" cy="3256460"/>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342590792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Shape 1062"/>
        <p:cNvGrpSpPr/>
        <p:nvPr/>
      </p:nvGrpSpPr>
      <p:grpSpPr>
        <a:xfrm>
          <a:off x="0" y="0"/>
          <a:ext cx="0" cy="0"/>
          <a:chOff x="0" y="0"/>
          <a:chExt cx="0" cy="0"/>
        </a:xfrm>
      </p:grpSpPr>
      <p:pic>
        <p:nvPicPr>
          <p:cNvPr id="1063" name="Google Shape;1063;p75" descr="A screenshot of a cell phone&#10;&#10;Description automatically generated"/>
          <p:cNvPicPr preferRelativeResize="0"/>
          <p:nvPr/>
        </p:nvPicPr>
        <p:blipFill rotWithShape="1">
          <a:blip r:embed="rId3">
            <a:alphaModFix/>
          </a:blip>
          <a:srcRect/>
          <a:stretch/>
        </p:blipFill>
        <p:spPr>
          <a:xfrm>
            <a:off x="0" y="381000"/>
            <a:ext cx="12192000" cy="6096000"/>
          </a:xfrm>
          <a:prstGeom prst="rect">
            <a:avLst/>
          </a:prstGeom>
          <a:noFill/>
          <a:ln>
            <a:noFill/>
          </a:ln>
        </p:spPr>
      </p:pic>
      <p:sp>
        <p:nvSpPr>
          <p:cNvPr id="1064" name="Google Shape;1064;p75"/>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endParaRPr/>
          </a:p>
        </p:txBody>
      </p:sp>
      <p:grpSp>
        <p:nvGrpSpPr>
          <p:cNvPr id="1065" name="Google Shape;1065;p75"/>
          <p:cNvGrpSpPr/>
          <p:nvPr/>
        </p:nvGrpSpPr>
        <p:grpSpPr>
          <a:xfrm>
            <a:off x="0" y="613011"/>
            <a:ext cx="12192000" cy="6095999"/>
            <a:chOff x="0" y="380999"/>
            <a:chExt cx="12192000" cy="6095999"/>
          </a:xfrm>
        </p:grpSpPr>
        <p:sp>
          <p:nvSpPr>
            <p:cNvPr id="1066" name="Google Shape;1066;p75"/>
            <p:cNvSpPr/>
            <p:nvPr/>
          </p:nvSpPr>
          <p:spPr>
            <a:xfrm>
              <a:off x="0" y="380999"/>
              <a:ext cx="12192000" cy="609599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067" name="Google Shape;1067;p75" descr="A picture containing clock&#10;&#10;Description automatically generated"/>
            <p:cNvPicPr preferRelativeResize="0"/>
            <p:nvPr/>
          </p:nvPicPr>
          <p:blipFill rotWithShape="1">
            <a:blip r:embed="rId4">
              <a:alphaModFix/>
            </a:blip>
            <a:srcRect/>
            <a:stretch/>
          </p:blipFill>
          <p:spPr>
            <a:xfrm>
              <a:off x="522507" y="1075802"/>
              <a:ext cx="11129846" cy="3061300"/>
            </a:xfrm>
            <a:prstGeom prst="rect">
              <a:avLst/>
            </a:prstGeom>
            <a:noFill/>
            <a:ln>
              <a:noFill/>
            </a:ln>
          </p:spPr>
        </p:pic>
        <p:pic>
          <p:nvPicPr>
            <p:cNvPr id="1068" name="Google Shape;1068;p75" descr="A screenshot of a cell phone&#10;&#10;Description automatically generated"/>
            <p:cNvPicPr preferRelativeResize="0"/>
            <p:nvPr/>
          </p:nvPicPr>
          <p:blipFill rotWithShape="1">
            <a:blip r:embed="rId5">
              <a:alphaModFix/>
            </a:blip>
            <a:srcRect/>
            <a:stretch/>
          </p:blipFill>
          <p:spPr>
            <a:xfrm>
              <a:off x="1706142" y="4137102"/>
              <a:ext cx="9031766" cy="1645295"/>
            </a:xfrm>
            <a:prstGeom prst="rect">
              <a:avLst/>
            </a:prstGeom>
            <a:noFill/>
            <a:ln>
              <a:noFill/>
            </a:ln>
          </p:spPr>
        </p:pic>
      </p:gr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Shape 1072"/>
        <p:cNvGrpSpPr/>
        <p:nvPr/>
      </p:nvGrpSpPr>
      <p:grpSpPr>
        <a:xfrm>
          <a:off x="0" y="0"/>
          <a:ext cx="0" cy="0"/>
          <a:chOff x="0" y="0"/>
          <a:chExt cx="0" cy="0"/>
        </a:xfrm>
      </p:grpSpPr>
      <p:sp>
        <p:nvSpPr>
          <p:cNvPr id="1073" name="Google Shape;1073;p76"/>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AURORA MAPPING </a:t>
            </a:r>
            <a:br>
              <a:rPr lang="en-US"/>
            </a:br>
            <a:r>
              <a:rPr lang="en-US"/>
              <a:t>RESEARCH TO SDGS</a:t>
            </a:r>
            <a:endParaRPr/>
          </a:p>
        </p:txBody>
      </p:sp>
      <p:grpSp>
        <p:nvGrpSpPr>
          <p:cNvPr id="1074" name="Google Shape;1074;p76"/>
          <p:cNvGrpSpPr/>
          <p:nvPr/>
        </p:nvGrpSpPr>
        <p:grpSpPr>
          <a:xfrm>
            <a:off x="3654539" y="116633"/>
            <a:ext cx="4045855" cy="6419777"/>
            <a:chOff x="5718930" y="0"/>
            <a:chExt cx="754139" cy="1196633"/>
          </a:xfrm>
        </p:grpSpPr>
        <p:pic>
          <p:nvPicPr>
            <p:cNvPr id="1075" name="Google Shape;1075;p76"/>
            <p:cNvPicPr preferRelativeResize="0"/>
            <p:nvPr/>
          </p:nvPicPr>
          <p:blipFill rotWithShape="1">
            <a:blip r:embed="rId3">
              <a:alphaModFix/>
            </a:blip>
            <a:srcRect/>
            <a:stretch/>
          </p:blipFill>
          <p:spPr>
            <a:xfrm>
              <a:off x="5718930" y="0"/>
              <a:ext cx="754139" cy="1196633"/>
            </a:xfrm>
            <a:prstGeom prst="rect">
              <a:avLst/>
            </a:prstGeom>
            <a:noFill/>
            <a:ln>
              <a:noFill/>
            </a:ln>
          </p:spPr>
        </p:pic>
        <p:pic>
          <p:nvPicPr>
            <p:cNvPr id="1076" name="Google Shape;1076;p76"/>
            <p:cNvPicPr preferRelativeResize="0"/>
            <p:nvPr/>
          </p:nvPicPr>
          <p:blipFill rotWithShape="1">
            <a:blip r:embed="rId4">
              <a:alphaModFix/>
            </a:blip>
            <a:srcRect/>
            <a:stretch/>
          </p:blipFill>
          <p:spPr>
            <a:xfrm>
              <a:off x="5718930" y="377505"/>
              <a:ext cx="754139" cy="729842"/>
            </a:xfrm>
            <a:prstGeom prst="rect">
              <a:avLst/>
            </a:prstGeom>
            <a:noFill/>
            <a:ln>
              <a:noFill/>
            </a:ln>
          </p:spPr>
        </p:pic>
      </p:gr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Shape 1080"/>
        <p:cNvGrpSpPr/>
        <p:nvPr/>
      </p:nvGrpSpPr>
      <p:grpSpPr>
        <a:xfrm>
          <a:off x="0" y="0"/>
          <a:ext cx="0" cy="0"/>
          <a:chOff x="0" y="0"/>
          <a:chExt cx="0" cy="0"/>
        </a:xfrm>
      </p:grpSpPr>
      <p:sp>
        <p:nvSpPr>
          <p:cNvPr id="1081" name="Google Shape;1081;p77"/>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SCIENCE 4 SDGS</a:t>
            </a:r>
            <a:endParaRPr/>
          </a:p>
        </p:txBody>
      </p:sp>
      <p:grpSp>
        <p:nvGrpSpPr>
          <p:cNvPr id="1082" name="Google Shape;1082;p77"/>
          <p:cNvGrpSpPr/>
          <p:nvPr/>
        </p:nvGrpSpPr>
        <p:grpSpPr>
          <a:xfrm>
            <a:off x="3284704" y="278039"/>
            <a:ext cx="4228492" cy="6194068"/>
            <a:chOff x="3284704" y="278039"/>
            <a:chExt cx="4228492" cy="6194068"/>
          </a:xfrm>
        </p:grpSpPr>
        <p:pic>
          <p:nvPicPr>
            <p:cNvPr id="1083" name="Google Shape;1083;p77"/>
            <p:cNvPicPr preferRelativeResize="0"/>
            <p:nvPr/>
          </p:nvPicPr>
          <p:blipFill rotWithShape="1">
            <a:blip r:embed="rId3">
              <a:alphaModFix/>
            </a:blip>
            <a:srcRect/>
            <a:stretch/>
          </p:blipFill>
          <p:spPr>
            <a:xfrm>
              <a:off x="3284704" y="1824606"/>
              <a:ext cx="4226552" cy="2420223"/>
            </a:xfrm>
            <a:prstGeom prst="rect">
              <a:avLst/>
            </a:prstGeom>
            <a:noFill/>
            <a:ln>
              <a:noFill/>
            </a:ln>
            <a:effectLst>
              <a:outerShdw blurRad="292100" dist="139700" dir="2700000" algn="tl" rotWithShape="0">
                <a:srgbClr val="333333">
                  <a:alpha val="64705"/>
                </a:srgbClr>
              </a:outerShdw>
            </a:effectLst>
          </p:spPr>
        </p:pic>
        <p:pic>
          <p:nvPicPr>
            <p:cNvPr id="1084" name="Google Shape;1084;p77"/>
            <p:cNvPicPr preferRelativeResize="0"/>
            <p:nvPr/>
          </p:nvPicPr>
          <p:blipFill rotWithShape="1">
            <a:blip r:embed="rId4">
              <a:alphaModFix/>
            </a:blip>
            <a:srcRect/>
            <a:stretch/>
          </p:blipFill>
          <p:spPr>
            <a:xfrm>
              <a:off x="3285674" y="278039"/>
              <a:ext cx="4227522" cy="1515211"/>
            </a:xfrm>
            <a:prstGeom prst="rect">
              <a:avLst/>
            </a:prstGeom>
            <a:noFill/>
            <a:ln>
              <a:noFill/>
            </a:ln>
            <a:effectLst>
              <a:outerShdw blurRad="292100" dist="139700" dir="2700000" algn="tl" rotWithShape="0">
                <a:srgbClr val="333333">
                  <a:alpha val="64705"/>
                </a:srgbClr>
              </a:outerShdw>
            </a:effectLst>
          </p:spPr>
        </p:pic>
        <p:pic>
          <p:nvPicPr>
            <p:cNvPr id="1085" name="Google Shape;1085;p77"/>
            <p:cNvPicPr preferRelativeResize="0"/>
            <p:nvPr/>
          </p:nvPicPr>
          <p:blipFill rotWithShape="1">
            <a:blip r:embed="rId5">
              <a:alphaModFix/>
            </a:blip>
            <a:srcRect/>
            <a:stretch/>
          </p:blipFill>
          <p:spPr>
            <a:xfrm>
              <a:off x="3284704" y="4261608"/>
              <a:ext cx="4223453" cy="2210499"/>
            </a:xfrm>
            <a:prstGeom prst="rect">
              <a:avLst/>
            </a:prstGeom>
            <a:noFill/>
            <a:ln>
              <a:noFill/>
            </a:ln>
            <a:effectLst>
              <a:outerShdw blurRad="292100" dist="139700" dir="2700000" algn="tl" rotWithShape="0">
                <a:srgbClr val="333333">
                  <a:alpha val="64705"/>
                </a:srgbClr>
              </a:outerShdw>
            </a:effectLst>
          </p:spPr>
        </p:pic>
      </p:grpSp>
      <p:sp>
        <p:nvSpPr>
          <p:cNvPr id="1086" name="Google Shape;1086;p77"/>
          <p:cNvSpPr/>
          <p:nvPr/>
        </p:nvSpPr>
        <p:spPr>
          <a:xfrm>
            <a:off x="4769393" y="6472107"/>
            <a:ext cx="394768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u="sng">
                <a:solidFill>
                  <a:schemeClr val="dk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http://science4sdgs.sirisacademic.com/</a:t>
            </a:r>
            <a:r>
              <a:rPr lang="en-US" sz="1800">
                <a:solidFill>
                  <a:schemeClr val="dk1"/>
                </a:solidFill>
                <a:latin typeface="Calibri"/>
                <a:ea typeface="Calibri"/>
                <a:cs typeface="Calibri"/>
                <a:sym typeface="Calibri"/>
              </a:rPr>
              <a:t> </a:t>
            </a:r>
            <a:endParaRPr sz="1800">
              <a:solidFill>
                <a:schemeClr val="dk1"/>
              </a:solidFill>
              <a:latin typeface="Calibri"/>
              <a:ea typeface="Calibri"/>
              <a:cs typeface="Calibri"/>
              <a:sym typeface="Calibri"/>
            </a:endParaRPr>
          </a:p>
        </p:txBody>
      </p:sp>
      <p:pic>
        <p:nvPicPr>
          <p:cNvPr id="1087" name="Google Shape;1087;p77" descr="A picture containing drawing&#10;&#10;Description automatically generated"/>
          <p:cNvPicPr preferRelativeResize="0"/>
          <p:nvPr/>
        </p:nvPicPr>
        <p:blipFill rotWithShape="1">
          <a:blip r:embed="rId7">
            <a:alphaModFix/>
          </a:blip>
          <a:srcRect/>
          <a:stretch/>
        </p:blipFill>
        <p:spPr>
          <a:xfrm>
            <a:off x="1581175" y="2729942"/>
            <a:ext cx="609550" cy="609550"/>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Shape 1091"/>
        <p:cNvGrpSpPr/>
        <p:nvPr/>
      </p:nvGrpSpPr>
      <p:grpSpPr>
        <a:xfrm>
          <a:off x="0" y="0"/>
          <a:ext cx="0" cy="0"/>
          <a:chOff x="0" y="0"/>
          <a:chExt cx="0" cy="0"/>
        </a:xfrm>
      </p:grpSpPr>
      <p:sp>
        <p:nvSpPr>
          <p:cNvPr id="1092" name="Google Shape;1092;p78"/>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LINKED SDG </a:t>
            </a:r>
            <a:r>
              <a:rPr lang="en-US" u="sng">
                <a:solidFill>
                  <a:schemeClr val="hlink"/>
                </a:solidFill>
                <a:hlinkClick r:id="rId3"/>
              </a:rPr>
              <a:t>HTTP://LINKEDSDG.APPS.OFFICIALSTATISTICS.ORG</a:t>
            </a:r>
            <a:r>
              <a:rPr lang="en-US"/>
              <a:t> </a:t>
            </a:r>
            <a:endParaRPr/>
          </a:p>
        </p:txBody>
      </p:sp>
      <p:pic>
        <p:nvPicPr>
          <p:cNvPr id="1093" name="Google Shape;1093;p78"/>
          <p:cNvPicPr preferRelativeResize="0"/>
          <p:nvPr/>
        </p:nvPicPr>
        <p:blipFill rotWithShape="1">
          <a:blip r:embed="rId4">
            <a:alphaModFix/>
          </a:blip>
          <a:srcRect/>
          <a:stretch/>
        </p:blipFill>
        <p:spPr>
          <a:xfrm>
            <a:off x="1175521" y="3723219"/>
            <a:ext cx="5079717" cy="2880000"/>
          </a:xfrm>
          <a:prstGeom prst="rect">
            <a:avLst/>
          </a:prstGeom>
          <a:noFill/>
          <a:ln>
            <a:noFill/>
          </a:ln>
          <a:effectLst>
            <a:outerShdw blurRad="292100" dist="139700" dir="2700000" algn="tl" rotWithShape="0">
              <a:srgbClr val="333333">
                <a:alpha val="64705"/>
              </a:srgbClr>
            </a:outerShdw>
          </a:effectLst>
        </p:spPr>
      </p:pic>
      <p:pic>
        <p:nvPicPr>
          <p:cNvPr id="1094" name="Google Shape;1094;p78"/>
          <p:cNvPicPr preferRelativeResize="0"/>
          <p:nvPr/>
        </p:nvPicPr>
        <p:blipFill rotWithShape="1">
          <a:blip r:embed="rId5">
            <a:alphaModFix/>
          </a:blip>
          <a:srcRect/>
          <a:stretch/>
        </p:blipFill>
        <p:spPr>
          <a:xfrm>
            <a:off x="5882742" y="983794"/>
            <a:ext cx="5008518" cy="2880000"/>
          </a:xfrm>
          <a:prstGeom prst="rect">
            <a:avLst/>
          </a:prstGeom>
          <a:noFill/>
          <a:ln>
            <a:noFill/>
          </a:ln>
          <a:effectLst>
            <a:outerShdw blurRad="292100" dist="139700" dir="2700000" algn="tl" rotWithShape="0">
              <a:srgbClr val="333333">
                <a:alpha val="64705"/>
              </a:srgbClr>
            </a:outerShdw>
          </a:effectLst>
        </p:spPr>
      </p:pic>
      <p:pic>
        <p:nvPicPr>
          <p:cNvPr id="1095" name="Google Shape;1095;p78"/>
          <p:cNvPicPr preferRelativeResize="0"/>
          <p:nvPr/>
        </p:nvPicPr>
        <p:blipFill rotWithShape="1">
          <a:blip r:embed="rId6">
            <a:alphaModFix/>
          </a:blip>
          <a:srcRect/>
          <a:stretch/>
        </p:blipFill>
        <p:spPr>
          <a:xfrm>
            <a:off x="143337" y="865848"/>
            <a:ext cx="5671417" cy="3188156"/>
          </a:xfrm>
          <a:prstGeom prst="rect">
            <a:avLst/>
          </a:prstGeom>
          <a:noFill/>
          <a:ln>
            <a:noFill/>
          </a:ln>
          <a:effectLst>
            <a:outerShdw blurRad="292100" dist="139700" dir="2700000" algn="tl" rotWithShape="0">
              <a:srgbClr val="333333">
                <a:alpha val="64705"/>
              </a:srgbClr>
            </a:outerShdw>
          </a:effectLst>
        </p:spPr>
      </p:pic>
      <p:pic>
        <p:nvPicPr>
          <p:cNvPr id="1096" name="Google Shape;1096;p78"/>
          <p:cNvPicPr preferRelativeResize="0"/>
          <p:nvPr/>
        </p:nvPicPr>
        <p:blipFill rotWithShape="1">
          <a:blip r:embed="rId7">
            <a:alphaModFix/>
          </a:blip>
          <a:srcRect/>
          <a:stretch/>
        </p:blipFill>
        <p:spPr>
          <a:xfrm>
            <a:off x="5709099" y="3209925"/>
            <a:ext cx="5870529" cy="3393294"/>
          </a:xfrm>
          <a:prstGeom prst="rect">
            <a:avLst/>
          </a:prstGeom>
          <a:noFill/>
          <a:ln>
            <a:noFill/>
          </a:ln>
          <a:effectLst>
            <a:outerShdw blurRad="292100" dist="139700" dir="2700000" algn="tl" rotWithShape="0">
              <a:srgbClr val="333333">
                <a:alpha val="64705"/>
              </a:srgbClr>
            </a:outerShdw>
          </a:effec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Shape 1100"/>
        <p:cNvGrpSpPr/>
        <p:nvPr/>
      </p:nvGrpSpPr>
      <p:grpSpPr>
        <a:xfrm>
          <a:off x="0" y="0"/>
          <a:ext cx="0" cy="0"/>
          <a:chOff x="0" y="0"/>
          <a:chExt cx="0" cy="0"/>
        </a:xfrm>
      </p:grpSpPr>
      <p:sp>
        <p:nvSpPr>
          <p:cNvPr id="1101" name="Google Shape;1101;p79"/>
          <p:cNvSpPr txBox="1">
            <a:spLocks noGrp="1"/>
          </p:cNvSpPr>
          <p:nvPr>
            <p:ph type="title"/>
          </p:nvPr>
        </p:nvSpPr>
        <p:spPr>
          <a:xfrm>
            <a:off x="143340" y="116633"/>
            <a:ext cx="11905323" cy="1080000"/>
          </a:xfrm>
          <a:prstGeom prst="rect">
            <a:avLst/>
          </a:prstGeom>
          <a:solidFill>
            <a:srgbClr val="0089CF">
              <a:alpha val="89803"/>
            </a:srgbClr>
          </a:solidFill>
          <a:ln>
            <a:noFill/>
          </a:ln>
          <a:effectLst>
            <a:outerShdw blurRad="50800" dist="38100" dir="5400000" algn="ctr" rotWithShape="0">
              <a:srgbClr val="7F7F7F">
                <a:alpha val="40000"/>
              </a:srgbClr>
            </a:outerShdw>
          </a:effectLst>
        </p:spPr>
        <p:txBody>
          <a:bodyPr spcFirstLastPara="1" wrap="square" lIns="288000" tIns="144000" rIns="72000" bIns="72000" anchor="ctr" anchorCtr="0">
            <a:normAutofit/>
          </a:bodyPr>
          <a:lstStyle/>
          <a:p>
            <a:pPr marL="0" lvl="0" indent="0" algn="l" rtl="0">
              <a:lnSpc>
                <a:spcPct val="100000"/>
              </a:lnSpc>
              <a:spcBef>
                <a:spcPts val="0"/>
              </a:spcBef>
              <a:spcAft>
                <a:spcPts val="0"/>
              </a:spcAft>
              <a:buClr>
                <a:schemeClr val="lt1"/>
              </a:buClr>
              <a:buSzPts val="2400"/>
              <a:buFont typeface="Calibri"/>
              <a:buNone/>
            </a:pPr>
            <a:r>
              <a:rPr lang="en-US"/>
              <a:t>OPEN SDG CLASSIFIER </a:t>
            </a:r>
            <a:r>
              <a:rPr lang="en-US" u="sng">
                <a:solidFill>
                  <a:schemeClr val="hlink"/>
                </a:solidFill>
                <a:hlinkClick r:id="rId3"/>
              </a:rPr>
              <a:t>HTTPS://TECHNOTE.AI/OSDG</a:t>
            </a:r>
            <a:r>
              <a:rPr lang="en-US"/>
              <a:t> </a:t>
            </a:r>
            <a:endParaRPr/>
          </a:p>
        </p:txBody>
      </p:sp>
      <p:pic>
        <p:nvPicPr>
          <p:cNvPr id="1102" name="Google Shape;1102;p79"/>
          <p:cNvPicPr preferRelativeResize="0"/>
          <p:nvPr/>
        </p:nvPicPr>
        <p:blipFill rotWithShape="1">
          <a:blip r:embed="rId4">
            <a:alphaModFix/>
          </a:blip>
          <a:srcRect/>
          <a:stretch/>
        </p:blipFill>
        <p:spPr>
          <a:xfrm>
            <a:off x="1686231" y="856719"/>
            <a:ext cx="6350368" cy="4120091"/>
          </a:xfrm>
          <a:prstGeom prst="rect">
            <a:avLst/>
          </a:prstGeom>
          <a:noFill/>
          <a:ln>
            <a:noFill/>
          </a:ln>
          <a:effectLst>
            <a:outerShdw blurRad="292100" dist="139700" dir="2700000" algn="tl" rotWithShape="0">
              <a:srgbClr val="333333">
                <a:alpha val="64705"/>
              </a:srgbClr>
            </a:outerShdw>
          </a:effectLst>
        </p:spPr>
      </p:pic>
      <p:pic>
        <p:nvPicPr>
          <p:cNvPr id="1103" name="Google Shape;1103;p79"/>
          <p:cNvPicPr preferRelativeResize="0"/>
          <p:nvPr/>
        </p:nvPicPr>
        <p:blipFill rotWithShape="1">
          <a:blip r:embed="rId5">
            <a:alphaModFix/>
          </a:blip>
          <a:srcRect l="8955" t="6232" r="4586" b="2503"/>
          <a:stretch/>
        </p:blipFill>
        <p:spPr>
          <a:xfrm>
            <a:off x="6417508" y="2552699"/>
            <a:ext cx="5126792" cy="3986743"/>
          </a:xfrm>
          <a:prstGeom prst="rect">
            <a:avLst/>
          </a:prstGeom>
          <a:noFill/>
          <a:ln>
            <a:noFill/>
          </a:ln>
          <a:effectLst>
            <a:outerShdw blurRad="292100" dist="139700" dir="2700000" algn="tl" rotWithShape="0">
              <a:srgbClr val="333333">
                <a:alpha val="64705"/>
              </a:srgbClr>
            </a:outerShdw>
          </a:effectLst>
        </p:spPr>
      </p:pic>
      <p:pic>
        <p:nvPicPr>
          <p:cNvPr id="1104" name="Google Shape;1104;p79" descr="A screenshot of a video game&#10;&#10;Description automatically generated"/>
          <p:cNvPicPr preferRelativeResize="0"/>
          <p:nvPr/>
        </p:nvPicPr>
        <p:blipFill rotWithShape="1">
          <a:blip r:embed="rId6">
            <a:alphaModFix/>
          </a:blip>
          <a:srcRect/>
          <a:stretch/>
        </p:blipFill>
        <p:spPr>
          <a:xfrm>
            <a:off x="-101002" y="2618217"/>
            <a:ext cx="4749201" cy="4325508"/>
          </a:xfrm>
          <a:prstGeom prst="rect">
            <a:avLst/>
          </a:prstGeom>
          <a:noFill/>
          <a:ln>
            <a:noFill/>
          </a:ln>
        </p:spPr>
      </p:pic>
    </p:spTree>
  </p:cSld>
  <p:clrMapOvr>
    <a:masterClrMapping/>
  </p:clrMapOvr>
</p:sld>
</file>

<file path=ppt/theme/theme1.xml><?xml version="1.0" encoding="utf-8"?>
<a:theme xmlns:a="http://schemas.openxmlformats.org/drawingml/2006/main" name="VU-Wide">
  <a:themeElements>
    <a:clrScheme name="VU-colors">
      <a:dk1>
        <a:srgbClr val="000000"/>
      </a:dk1>
      <a:lt1>
        <a:srgbClr val="FFFFFF"/>
      </a:lt1>
      <a:dk2>
        <a:srgbClr val="44546A"/>
      </a:dk2>
      <a:lt2>
        <a:srgbClr val="E7E6E6"/>
      </a:lt2>
      <a:accent1>
        <a:srgbClr val="0089CF"/>
      </a:accent1>
      <a:accent2>
        <a:srgbClr val="DA523A"/>
      </a:accent2>
      <a:accent3>
        <a:srgbClr val="007C73"/>
      </a:accent3>
      <a:accent4>
        <a:srgbClr val="C69825"/>
      </a:accent4>
      <a:accent5>
        <a:srgbClr val="006AAC"/>
      </a:accent5>
      <a:accent6>
        <a:srgbClr val="59AC42"/>
      </a:accent6>
      <a:hlink>
        <a:srgbClr val="006AAC"/>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4721</Words>
  <Application>Microsoft Office PowerPoint</Application>
  <PresentationFormat>Widescreen</PresentationFormat>
  <Paragraphs>592</Paragraphs>
  <Slides>94</Slides>
  <Notes>83</Notes>
  <HiddenSlides>76</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94</vt:i4>
      </vt:variant>
    </vt:vector>
  </HeadingPairs>
  <TitlesOfParts>
    <vt:vector size="109" baseType="lpstr">
      <vt:lpstr>Arial</vt:lpstr>
      <vt:lpstr>Arial</vt:lpstr>
      <vt:lpstr>Calibri</vt:lpstr>
      <vt:lpstr>Courier New</vt:lpstr>
      <vt:lpstr>Helvetica</vt:lpstr>
      <vt:lpstr>Helvetica Light</vt:lpstr>
      <vt:lpstr>Helvetica Neue</vt:lpstr>
      <vt:lpstr>Helvetica Neue Light</vt:lpstr>
      <vt:lpstr>Lato</vt:lpstr>
      <vt:lpstr>Noto Sans Symbols</vt:lpstr>
      <vt:lpstr>Open Sans</vt:lpstr>
      <vt:lpstr>Open Sans Light</vt:lpstr>
      <vt:lpstr>Open Sans Semibold</vt:lpstr>
      <vt:lpstr>TT Norms Pro</vt:lpstr>
      <vt:lpstr>VU-Wide</vt:lpstr>
      <vt:lpstr>AURORA SDG DASHBOARD  FOR RESEARCH</vt:lpstr>
      <vt:lpstr>Agenda</vt:lpstr>
      <vt:lpstr>MEET OUR PROJECT TEAM | TASK 5.1: SDG RESEARCH DASHBOARD (ONE OF THE 20+ PROJECT TEAMS IN THIS UNIVERSITY ALLIANCE)</vt:lpstr>
      <vt:lpstr>5.1 AURORA SDG RESEARCH DASHBOARD WHAT IS THE OBJECTIVE WITH THIS TASK?</vt:lpstr>
      <vt:lpstr>CURRENT SDG-RESEARCH DASHBOARD BASED ON KEYWORD SEARCHES</vt:lpstr>
      <vt:lpstr>POTENTIAL: DISCOVER WHAT EXCELLENT RESEARCH IS UNKNOW TO POLICY MAKERS</vt:lpstr>
      <vt:lpstr>PROJECT TIMELINE</vt:lpstr>
      <vt:lpstr>D1: Evaluation of the AURORA SDG QUERIES v5</vt:lpstr>
      <vt:lpstr>D2: SDG text classification model (multi-lingual)</vt:lpstr>
      <vt:lpstr>NEXT STEP | D3: SDG CLASSIFICATION SERVICE </vt:lpstr>
      <vt:lpstr>ELSEVIER PARTNERSHIP | almost ending</vt:lpstr>
      <vt:lpstr>PowerPoint Presentation</vt:lpstr>
      <vt:lpstr>OpenAIRE non-profit at a glance</vt:lpstr>
      <vt:lpstr>OpenAIRE serving Open Science</vt:lpstr>
      <vt:lpstr>OpenAIRE connect |  an On-demand Open Research Gateways for research communities</vt:lpstr>
      <vt:lpstr>OpenAIRE Partnership | signing MoU </vt:lpstr>
      <vt:lpstr>MoU TIMELINE</vt:lpstr>
      <vt:lpstr>THANK YOU FOR YOUR ATTENTION!</vt:lpstr>
      <vt:lpstr>NEXT SLIDES: LEARN MORE ABOUT THE CONTEXT AND BACKGROUND</vt:lpstr>
      <vt:lpstr>PowerPoint Presentation</vt:lpstr>
      <vt:lpstr>PROJECT UPDATE : MAY 2021</vt:lpstr>
      <vt:lpstr>D1: ROBUST QUERY CLASSIFICATION MODEL FOR SDG RESEARCH VALIDATED SEARCH QUERIES ON EACH SDG GOAL | AND IN PARTS PER TARGET</vt:lpstr>
      <vt:lpstr>D1. ROBUSTNESS REPORT</vt:lpstr>
      <vt:lpstr>ISSUES AND SOLUTION DIRECTIONS</vt:lpstr>
      <vt:lpstr>D2: MACHINE LEARNING SDG-TEXT CLASSIFIER | MULTI-LINGUAL</vt:lpstr>
      <vt:lpstr>TMD ASSIGNMENT</vt:lpstr>
      <vt:lpstr>VU STUDENTS TEX MINING DOMAINS -  TESTING BERT LANGUAGE CLASSIFICATION MODELS ON AURORA SDG CORPUS V5 IN DIFFERENT CONFIGURATIONS</vt:lpstr>
      <vt:lpstr>IDFUSE – TESTING SCIBERT LANGUAGE CLASSIFICATION MODEL ON AURORA SDG CORPUS V5</vt:lpstr>
      <vt:lpstr>Architecture for SDG multi-lingual text classifier model – multi-label on level of Goals and on Targets</vt:lpstr>
      <vt:lpstr>SDG DASHBOARD, EXPLAINER VIDEO, FEEDBACK FORM, PROJECT TEAM SPACE</vt:lpstr>
      <vt:lpstr>Integration and embeddings in other places</vt:lpstr>
      <vt:lpstr>THANK YOU FOR YOUR ATTENTION!</vt:lpstr>
      <vt:lpstr>NEXT SLIDES: LEARN MORE ABOUT THE CONTEXT AND BACKGROUND</vt:lpstr>
      <vt:lpstr>WHO AM I?</vt:lpstr>
      <vt:lpstr>RESEARCH FUNDING INCREASINGLY FOCUS ON MISSION-ORIENTED INNOVATIONS [RELEVANT FOR SOCIETY, ACROSS DISCIPLINES]</vt:lpstr>
      <vt:lpstr>USER BENEFITS: HOW CAN WE POTENTIALLY USE THIS KIND OF INFORMATION?</vt:lpstr>
      <vt:lpstr>“HOW CAN WE SHOW SOCIETAL IMPACT ON SOCIETALLY RELEVANT TOPICS?”</vt:lpstr>
      <vt:lpstr>SDG-RESEARCH DASHBOARD</vt:lpstr>
      <vt:lpstr>D2: MACHINE LEARNING SDG-TEXT CLASSIFIER ISSUES AND SOLUTION DIRECTIONS</vt:lpstr>
      <vt:lpstr>D2: MACHINE LEARNING SDG-TEXT CLASSIFIER TMD ASSIGNMENT</vt:lpstr>
      <vt:lpstr>5.1 AURORA SDG RESEARCH DASHBOARD OUR TEAM</vt:lpstr>
      <vt:lpstr>MORE SLIDES, JUST FOR FUN…</vt:lpstr>
      <vt:lpstr>PowerPoint Presentation</vt:lpstr>
      <vt:lpstr>PowerPoint Presentation</vt:lpstr>
      <vt:lpstr>PowerPoint Presentation</vt:lpstr>
      <vt:lpstr>CREATED AND SHOWCASING THE PROOF OF CONCEPT DASHBOARD</vt:lpstr>
      <vt:lpstr>THIS PROJECT WAS COMMUNICATED, AND AN INSPIRATION FOR OTHER INITIATIVES</vt:lpstr>
      <vt:lpstr>TWO YEARS LATER, WE ARE NOT THE ONLY INITIATIVE ANYMORE BUT MANY FOLLOWED OUR EXAMPLE</vt:lpstr>
      <vt:lpstr>INCREASE DATA QUALITY &gt; DATA MUST REPRESENT AN INSTITUTION [GREEN DOT MUST GO UP]</vt:lpstr>
      <vt:lpstr>INCREASE DATA QUALITY &gt; DATA MUST REPRESENT AN INSTITUTION [GREEN DOT MUST MOVE TO OPTIMUM]</vt:lpstr>
      <vt:lpstr>THE PROJECT TEAM MADE AN ELABORATE PLAN TO INCREASE THE DATA QUALITY</vt:lpstr>
      <vt:lpstr>WE SENT-OUT A BIG SURVEY TO AURORA RESEARCHERS, THAT WILL HELP US: 1. ESTABLISH A QUALITY MEASUREMENT BASE LINE  2. GAIN IMPROVEMENT SUGGESTIONS</vt:lpstr>
      <vt:lpstr>255 SURVEY RESPONSES, DURING IN 2 MONTHS (DEC 2019 – JAN 2020)</vt:lpstr>
      <vt:lpstr>SURVEY DATA FREELY AVAILABLE – AND ALREADY USED BY OTHER INITIATIVES FOR MACHINE LEARNING</vt:lpstr>
      <vt:lpstr>ESTABLISHED A QUALITY BASELINE (SOMETHING ALL OTHER INITIATIVES LACK, SO FAR)</vt:lpstr>
      <vt:lpstr>ANALYSING THE SURVEY DATA SDG TEXT ANALYSIS DASHBOARD</vt:lpstr>
      <vt:lpstr>PRIMARY DELIVERABLE VALIDATED SEARCH QUERY ON EACH SDG | AND IN PARTS PER TARGET</vt:lpstr>
      <vt:lpstr>PROCESSING SDG QUERIES &amp; COLLECTING DATA </vt:lpstr>
      <vt:lpstr>A BIT OF DATA MODELLING</vt:lpstr>
      <vt:lpstr>WE’RE JUST BUILDING THE NEW DASHBOARD TRY IT HERE:  HTTPS://BIT.LY/SDG-AURORA </vt:lpstr>
      <vt:lpstr>WE’RE JUST BUILDING THE NEW DASHBOARD TRY IT HERE:  HTTPS://BIT.LY/SDG-AURORA </vt:lpstr>
      <vt:lpstr>WE’RE JUST BUILDING THE NEW DASHBOARD TRY IT HERE:  HTTPS://BIT.LY/SDG-AURORA </vt:lpstr>
      <vt:lpstr>PROJECT DELIVERABLES – NEATLY PACKAGED TOGETHER NOW REUSED BY OTHER SIMILAR INITIATIVES</vt:lpstr>
      <vt:lpstr>SPECIAL THANKS FOR RENÉ OTTEN, NOW RETIRED,  FOR HIS EXPERTISE AND HARD WORK ON BALANCING THE SDG SEARCH QUERIES HE WAS ESSENTIAL FOR THE PROJECT AND WILL BE MISSED</vt:lpstr>
      <vt:lpstr>WHAT’S NEXT</vt:lpstr>
      <vt:lpstr>QUERY CRAFTING</vt:lpstr>
      <vt:lpstr>DATA  CONNECTIONS</vt:lpstr>
      <vt:lpstr>BUILD YOUR OWN INTERACTIVE VISUALIZATION (RAPID PROTOTYPING IN POWER BI) </vt:lpstr>
      <vt:lpstr>CONCEPTS FRAMED AROUND THE  DUTCH STRATEGIC RESEARCH EVALUATION PROTOCOL (SEP)</vt:lpstr>
      <vt:lpstr>IT’S INTERACTIVE, GO TO BIT.LY/AURORA-SDG AND PLAY</vt:lpstr>
      <vt:lpstr>SDG13</vt:lpstr>
      <vt:lpstr>SDG13+VU</vt:lpstr>
      <vt:lpstr>VU</vt:lpstr>
      <vt:lpstr>SDG13-ALTMETRICS</vt:lpstr>
      <vt:lpstr>PowerPoint Presentation</vt:lpstr>
      <vt:lpstr>2015: OCCUPATION/STRIKE; AGAINST THE PERFORMANCE DELIVERY CULTURE OF SCIENCE AND EDUCATION | SPARKED DISCUSSION IN ALL DUTCH UNIVERSITIES</vt:lpstr>
      <vt:lpstr>OVER THE YEARS: TRANSITION IN VALUING RESEARCH: METRIC TIDE, LEIDEN MANIFESTO, …</vt:lpstr>
      <vt:lpstr>SDG SURVEY - FIRST RESULTS: PAPERS ACCEPTED / REJECTED PER SDG</vt:lpstr>
      <vt:lpstr>PREPARATIONS FOR  RELEASE OF QUERIES AND SURVEY DATA : MAY 2020</vt:lpstr>
      <vt:lpstr>PowerPoint Presentation</vt:lpstr>
      <vt:lpstr>QUERY CRAFTING</vt:lpstr>
      <vt:lpstr>ANALYSIS: SDG 03 ACCEPTED PAPERS ON GOOD HEALTH AND WELL-BEING</vt:lpstr>
      <vt:lpstr>ANALYSIS: SDG02 – ZERO HUNGER :  CO-TERMS EXTRACTED FROM PAPERS TRULY AND FALSELY RELATED TO SDG02</vt:lpstr>
      <vt:lpstr>DATA EXAMPLE: NETWORK MAP OF CO-TERMS IN ACCEPTED RESEARCH PAPERS  RELATED TO SDG 3 – GOOD HEALTH AND WELLBEING</vt:lpstr>
      <vt:lpstr>POTENTIAL SECONDARY USES OF THE SURVEY DATA :  MACHINE LEARNING WITH SURVEY DATA AS INPUT FOR TRAINING &amp;  SEEDING TRAINING DATA WITH RELATED AND MULTI-LINGUAL TERMS USING WORD-CONTEXT-VECTOR-MODEL “BERT” FROM GOOGLE</vt:lpstr>
      <vt:lpstr>CUSTOM TOOLING AND ALTERNATIVE METHODS [AUTOMATION, ELASTIC SEARCH, MACHINE LEARNING]  FOR SPEEDING-UP THE VALIDATION OF DATA QUALITY AND DATA COLLECTION </vt:lpstr>
      <vt:lpstr>SDG6 – OUR PUBLICATIONS PARSED THROUGH  DAVID’S SDG-TEXT-CLASSIFIER</vt:lpstr>
      <vt:lpstr>POSSIBLE USE OF SDG TEXT CLASSIFIER WIDGETS ON PAPERS, PROJECTS, ETC.</vt:lpstr>
      <vt:lpstr>AURORA DATA COLLECTION (INCL GOLD SET) FOR EVALUATING SDG CLASSIFIERS</vt:lpstr>
      <vt:lpstr>PowerPoint Presentation</vt:lpstr>
      <vt:lpstr>AURORA MAPPING  RESEARCH TO SDGS</vt:lpstr>
      <vt:lpstr>SCIENCE 4 SDGS</vt:lpstr>
      <vt:lpstr>LINKED SDG HTTP://LINKEDSDG.APPS.OFFICIALSTATISTICS.ORG </vt:lpstr>
      <vt:lpstr>OPEN SDG CLASSIFIER HTTPS://TECHNOTE.AI/OSDG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AURORA SDG DASHBOARD  FOR RESEARCH</dc:title>
  <dc:creator>Maurice Vanderfeesten</dc:creator>
  <cp:lastModifiedBy>Vanderfeesten, M.P.J.P.</cp:lastModifiedBy>
  <cp:revision>5</cp:revision>
  <dcterms:created xsi:type="dcterms:W3CDTF">2018-11-19T10:16:21Z</dcterms:created>
  <dcterms:modified xsi:type="dcterms:W3CDTF">2021-12-10T10:32:06Z</dcterms:modified>
</cp:coreProperties>
</file>